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64" d="100"/>
          <a:sy n="64" d="100"/>
        </p:scale>
        <p:origin x="68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7" descr="Main"/>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84250"/>
            <a:ext cx="12187767" cy="56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descr="Lin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 y="942975"/>
            <a:ext cx="1218776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9" descr="Bott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 y="6629400"/>
            <a:ext cx="1218776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0" descr="Title"/>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0" y="1"/>
            <a:ext cx="121920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21"/>
          <p:cNvSpPr>
            <a:spLocks noEditPoints="1"/>
          </p:cNvSpPr>
          <p:nvPr/>
        </p:nvSpPr>
        <p:spPr bwMode="auto">
          <a:xfrm>
            <a:off x="21167" y="2508250"/>
            <a:ext cx="6326717" cy="4108450"/>
          </a:xfrm>
          <a:custGeom>
            <a:avLst/>
            <a:gdLst>
              <a:gd name="T0" fmla="*/ 22 w 470"/>
              <a:gd name="T1" fmla="*/ 385 h 407"/>
              <a:gd name="T2" fmla="*/ 78 w 470"/>
              <a:gd name="T3" fmla="*/ 397 h 407"/>
              <a:gd name="T4" fmla="*/ 124 w 470"/>
              <a:gd name="T5" fmla="*/ 407 h 407"/>
              <a:gd name="T6" fmla="*/ 288 w 470"/>
              <a:gd name="T7" fmla="*/ 374 h 407"/>
              <a:gd name="T8" fmla="*/ 417 w 470"/>
              <a:gd name="T9" fmla="*/ 365 h 407"/>
              <a:gd name="T10" fmla="*/ 391 w 470"/>
              <a:gd name="T11" fmla="*/ 81 h 407"/>
              <a:gd name="T12" fmla="*/ 10 w 470"/>
              <a:gd name="T13" fmla="*/ 166 h 407"/>
              <a:gd name="T14" fmla="*/ 0 w 470"/>
              <a:gd name="T15" fmla="*/ 231 h 407"/>
              <a:gd name="T16" fmla="*/ 67 w 470"/>
              <a:gd name="T17" fmla="*/ 251 h 407"/>
              <a:gd name="T18" fmla="*/ 106 w 470"/>
              <a:gd name="T19" fmla="*/ 313 h 407"/>
              <a:gd name="T20" fmla="*/ 123 w 470"/>
              <a:gd name="T21" fmla="*/ 88 h 407"/>
              <a:gd name="T22" fmla="*/ 310 w 470"/>
              <a:gd name="T23" fmla="*/ 181 h 407"/>
              <a:gd name="T24" fmla="*/ 292 w 470"/>
              <a:gd name="T25" fmla="*/ 197 h 407"/>
              <a:gd name="T26" fmla="*/ 188 w 470"/>
              <a:gd name="T27" fmla="*/ 130 h 407"/>
              <a:gd name="T28" fmla="*/ 229 w 470"/>
              <a:gd name="T29" fmla="*/ 92 h 407"/>
              <a:gd name="T30" fmla="*/ 216 w 470"/>
              <a:gd name="T31" fmla="*/ 78 h 407"/>
              <a:gd name="T32" fmla="*/ 219 w 470"/>
              <a:gd name="T33" fmla="*/ 106 h 407"/>
              <a:gd name="T34" fmla="*/ 227 w 470"/>
              <a:gd name="T35" fmla="*/ 115 h 407"/>
              <a:gd name="T36" fmla="*/ 229 w 470"/>
              <a:gd name="T37" fmla="*/ 128 h 407"/>
              <a:gd name="T38" fmla="*/ 243 w 470"/>
              <a:gd name="T39" fmla="*/ 187 h 407"/>
              <a:gd name="T40" fmla="*/ 242 w 470"/>
              <a:gd name="T41" fmla="*/ 85 h 407"/>
              <a:gd name="T42" fmla="*/ 247 w 470"/>
              <a:gd name="T43" fmla="*/ 113 h 407"/>
              <a:gd name="T44" fmla="*/ 267 w 470"/>
              <a:gd name="T45" fmla="*/ 124 h 407"/>
              <a:gd name="T46" fmla="*/ 273 w 470"/>
              <a:gd name="T47" fmla="*/ 117 h 407"/>
              <a:gd name="T48" fmla="*/ 274 w 470"/>
              <a:gd name="T49" fmla="*/ 103 h 407"/>
              <a:gd name="T50" fmla="*/ 261 w 470"/>
              <a:gd name="T51" fmla="*/ 94 h 407"/>
              <a:gd name="T52" fmla="*/ 246 w 470"/>
              <a:gd name="T53" fmla="*/ 67 h 407"/>
              <a:gd name="T54" fmla="*/ 228 w 470"/>
              <a:gd name="T55" fmla="*/ 66 h 407"/>
              <a:gd name="T56" fmla="*/ 206 w 470"/>
              <a:gd name="T57" fmla="*/ 79 h 407"/>
              <a:gd name="T58" fmla="*/ 154 w 470"/>
              <a:gd name="T59" fmla="*/ 68 h 407"/>
              <a:gd name="T60" fmla="*/ 151 w 470"/>
              <a:gd name="T61" fmla="*/ 119 h 407"/>
              <a:gd name="T62" fmla="*/ 111 w 470"/>
              <a:gd name="T63" fmla="*/ 190 h 407"/>
              <a:gd name="T64" fmla="*/ 123 w 470"/>
              <a:gd name="T65" fmla="*/ 324 h 407"/>
              <a:gd name="T66" fmla="*/ 161 w 470"/>
              <a:gd name="T67" fmla="*/ 182 h 407"/>
              <a:gd name="T68" fmla="*/ 167 w 470"/>
              <a:gd name="T69" fmla="*/ 154 h 407"/>
              <a:gd name="T70" fmla="*/ 217 w 470"/>
              <a:gd name="T71" fmla="*/ 129 h 407"/>
              <a:gd name="T72" fmla="*/ 229 w 470"/>
              <a:gd name="T73" fmla="*/ 135 h 407"/>
              <a:gd name="T74" fmla="*/ 232 w 470"/>
              <a:gd name="T75" fmla="*/ 224 h 407"/>
              <a:gd name="T76" fmla="*/ 260 w 470"/>
              <a:gd name="T77" fmla="*/ 161 h 407"/>
              <a:gd name="T78" fmla="*/ 266 w 470"/>
              <a:gd name="T79" fmla="*/ 189 h 407"/>
              <a:gd name="T80" fmla="*/ 327 w 470"/>
              <a:gd name="T81" fmla="*/ 352 h 407"/>
              <a:gd name="T82" fmla="*/ 313 w 470"/>
              <a:gd name="T83" fmla="*/ 186 h 407"/>
              <a:gd name="T84" fmla="*/ 347 w 470"/>
              <a:gd name="T85" fmla="*/ 219 h 407"/>
              <a:gd name="T86" fmla="*/ 356 w 470"/>
              <a:gd name="T87" fmla="*/ 308 h 407"/>
              <a:gd name="T88" fmla="*/ 458 w 470"/>
              <a:gd name="T89" fmla="*/ 289 h 407"/>
              <a:gd name="T90" fmla="*/ 438 w 470"/>
              <a:gd name="T91" fmla="*/ 305 h 407"/>
              <a:gd name="T92" fmla="*/ 435 w 470"/>
              <a:gd name="T93" fmla="*/ 299 h 407"/>
              <a:gd name="T94" fmla="*/ 367 w 470"/>
              <a:gd name="T95" fmla="*/ 180 h 407"/>
              <a:gd name="T96" fmla="*/ 356 w 470"/>
              <a:gd name="T97" fmla="*/ 206 h 407"/>
              <a:gd name="T98" fmla="*/ 332 w 470"/>
              <a:gd name="T99" fmla="*/ 163 h 407"/>
              <a:gd name="T100" fmla="*/ 322 w 470"/>
              <a:gd name="T101" fmla="*/ 131 h 407"/>
              <a:gd name="T102" fmla="*/ 280 w 470"/>
              <a:gd name="T103" fmla="*/ 100 h 407"/>
              <a:gd name="T104" fmla="*/ 278 w 470"/>
              <a:gd name="T105" fmla="*/ 93 h 407"/>
              <a:gd name="T106" fmla="*/ 280 w 470"/>
              <a:gd name="T107" fmla="*/ 24 h 407"/>
              <a:gd name="T108" fmla="*/ 265 w 470"/>
              <a:gd name="T109" fmla="*/ 41 h 407"/>
              <a:gd name="T110" fmla="*/ 255 w 470"/>
              <a:gd name="T111" fmla="*/ 70 h 407"/>
              <a:gd name="T112" fmla="*/ 210 w 470"/>
              <a:gd name="T113" fmla="*/ 30 h 407"/>
              <a:gd name="T114" fmla="*/ 158 w 470"/>
              <a:gd name="T115" fmla="*/ 53 h 407"/>
              <a:gd name="T116" fmla="*/ 63 w 470"/>
              <a:gd name="T117" fmla="*/ 45 h 407"/>
              <a:gd name="T118" fmla="*/ 75 w 470"/>
              <a:gd name="T119" fmla="*/ 119 h 407"/>
              <a:gd name="T120" fmla="*/ 110 w 470"/>
              <a:gd name="T121" fmla="*/ 137 h 407"/>
              <a:gd name="T122" fmla="*/ 92 w 470"/>
              <a:gd name="T123" fmla="*/ 208 h 407"/>
              <a:gd name="T124" fmla="*/ 73 w 470"/>
              <a:gd name="T125" fmla="*/ 394 h 4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0" h="407">
                <a:moveTo>
                  <a:pt x="34" y="285"/>
                </a:moveTo>
                <a:cubicBezTo>
                  <a:pt x="34" y="284"/>
                  <a:pt x="33" y="284"/>
                  <a:pt x="33" y="283"/>
                </a:cubicBezTo>
                <a:cubicBezTo>
                  <a:pt x="33" y="282"/>
                  <a:pt x="33" y="282"/>
                  <a:pt x="32" y="281"/>
                </a:cubicBezTo>
                <a:cubicBezTo>
                  <a:pt x="28" y="275"/>
                  <a:pt x="24" y="273"/>
                  <a:pt x="19" y="274"/>
                </a:cubicBezTo>
                <a:cubicBezTo>
                  <a:pt x="14" y="275"/>
                  <a:pt x="10" y="278"/>
                  <a:pt x="5" y="281"/>
                </a:cubicBezTo>
                <a:cubicBezTo>
                  <a:pt x="3" y="282"/>
                  <a:pt x="2" y="283"/>
                  <a:pt x="0" y="284"/>
                </a:cubicBezTo>
                <a:lnTo>
                  <a:pt x="0" y="407"/>
                </a:lnTo>
                <a:lnTo>
                  <a:pt x="20" y="407"/>
                </a:lnTo>
                <a:cubicBezTo>
                  <a:pt x="21" y="401"/>
                  <a:pt x="22" y="393"/>
                  <a:pt x="22" y="385"/>
                </a:cubicBezTo>
                <a:cubicBezTo>
                  <a:pt x="22" y="373"/>
                  <a:pt x="22" y="363"/>
                  <a:pt x="21" y="355"/>
                </a:cubicBezTo>
                <a:cubicBezTo>
                  <a:pt x="22" y="355"/>
                  <a:pt x="27" y="360"/>
                  <a:pt x="35" y="371"/>
                </a:cubicBezTo>
                <a:cubicBezTo>
                  <a:pt x="44" y="381"/>
                  <a:pt x="56" y="391"/>
                  <a:pt x="71" y="400"/>
                </a:cubicBezTo>
                <a:cubicBezTo>
                  <a:pt x="70" y="403"/>
                  <a:pt x="69" y="405"/>
                  <a:pt x="69" y="407"/>
                </a:cubicBezTo>
                <a:lnTo>
                  <a:pt x="75" y="407"/>
                </a:lnTo>
                <a:cubicBezTo>
                  <a:pt x="75" y="406"/>
                  <a:pt x="76" y="405"/>
                  <a:pt x="76" y="403"/>
                </a:cubicBezTo>
                <a:cubicBezTo>
                  <a:pt x="79" y="405"/>
                  <a:pt x="81" y="406"/>
                  <a:pt x="84" y="407"/>
                </a:cubicBezTo>
                <a:lnTo>
                  <a:pt x="97" y="407"/>
                </a:lnTo>
                <a:cubicBezTo>
                  <a:pt x="90" y="404"/>
                  <a:pt x="84" y="401"/>
                  <a:pt x="78" y="397"/>
                </a:cubicBezTo>
                <a:cubicBezTo>
                  <a:pt x="83" y="384"/>
                  <a:pt x="87" y="372"/>
                  <a:pt x="92" y="359"/>
                </a:cubicBezTo>
                <a:cubicBezTo>
                  <a:pt x="97" y="347"/>
                  <a:pt x="103" y="334"/>
                  <a:pt x="108" y="322"/>
                </a:cubicBezTo>
                <a:cubicBezTo>
                  <a:pt x="112" y="324"/>
                  <a:pt x="116" y="327"/>
                  <a:pt x="121" y="329"/>
                </a:cubicBezTo>
                <a:cubicBezTo>
                  <a:pt x="125" y="332"/>
                  <a:pt x="129" y="334"/>
                  <a:pt x="133" y="337"/>
                </a:cubicBezTo>
                <a:cubicBezTo>
                  <a:pt x="131" y="341"/>
                  <a:pt x="128" y="345"/>
                  <a:pt x="124" y="350"/>
                </a:cubicBezTo>
                <a:cubicBezTo>
                  <a:pt x="120" y="354"/>
                  <a:pt x="117" y="358"/>
                  <a:pt x="113" y="363"/>
                </a:cubicBezTo>
                <a:cubicBezTo>
                  <a:pt x="110" y="369"/>
                  <a:pt x="108" y="373"/>
                  <a:pt x="110" y="377"/>
                </a:cubicBezTo>
                <a:cubicBezTo>
                  <a:pt x="111" y="381"/>
                  <a:pt x="112" y="386"/>
                  <a:pt x="112" y="391"/>
                </a:cubicBezTo>
                <a:lnTo>
                  <a:pt x="124" y="407"/>
                </a:lnTo>
                <a:lnTo>
                  <a:pt x="206" y="407"/>
                </a:lnTo>
                <a:cubicBezTo>
                  <a:pt x="212" y="404"/>
                  <a:pt x="219" y="402"/>
                  <a:pt x="225" y="402"/>
                </a:cubicBezTo>
                <a:cubicBezTo>
                  <a:pt x="233" y="403"/>
                  <a:pt x="241" y="400"/>
                  <a:pt x="249" y="394"/>
                </a:cubicBezTo>
                <a:cubicBezTo>
                  <a:pt x="253" y="392"/>
                  <a:pt x="255" y="389"/>
                  <a:pt x="257" y="387"/>
                </a:cubicBezTo>
                <a:cubicBezTo>
                  <a:pt x="259" y="384"/>
                  <a:pt x="261" y="381"/>
                  <a:pt x="263" y="378"/>
                </a:cubicBezTo>
                <a:cubicBezTo>
                  <a:pt x="262" y="388"/>
                  <a:pt x="261" y="397"/>
                  <a:pt x="259" y="407"/>
                </a:cubicBezTo>
                <a:lnTo>
                  <a:pt x="265" y="407"/>
                </a:lnTo>
                <a:cubicBezTo>
                  <a:pt x="267" y="396"/>
                  <a:pt x="269" y="385"/>
                  <a:pt x="270" y="375"/>
                </a:cubicBezTo>
                <a:cubicBezTo>
                  <a:pt x="271" y="375"/>
                  <a:pt x="277" y="374"/>
                  <a:pt x="288" y="374"/>
                </a:cubicBezTo>
                <a:cubicBezTo>
                  <a:pt x="299" y="373"/>
                  <a:pt x="312" y="370"/>
                  <a:pt x="329" y="366"/>
                </a:cubicBezTo>
                <a:cubicBezTo>
                  <a:pt x="330" y="378"/>
                  <a:pt x="330" y="391"/>
                  <a:pt x="331" y="404"/>
                </a:cubicBezTo>
                <a:cubicBezTo>
                  <a:pt x="331" y="405"/>
                  <a:pt x="331" y="406"/>
                  <a:pt x="331" y="407"/>
                </a:cubicBezTo>
                <a:lnTo>
                  <a:pt x="337" y="407"/>
                </a:lnTo>
                <a:cubicBezTo>
                  <a:pt x="337" y="406"/>
                  <a:pt x="337" y="404"/>
                  <a:pt x="337" y="402"/>
                </a:cubicBezTo>
                <a:cubicBezTo>
                  <a:pt x="336" y="389"/>
                  <a:pt x="336" y="376"/>
                  <a:pt x="335" y="364"/>
                </a:cubicBezTo>
                <a:cubicBezTo>
                  <a:pt x="345" y="360"/>
                  <a:pt x="357" y="356"/>
                  <a:pt x="369" y="350"/>
                </a:cubicBezTo>
                <a:cubicBezTo>
                  <a:pt x="381" y="345"/>
                  <a:pt x="395" y="338"/>
                  <a:pt x="407" y="329"/>
                </a:cubicBezTo>
                <a:cubicBezTo>
                  <a:pt x="411" y="340"/>
                  <a:pt x="414" y="352"/>
                  <a:pt x="417" y="365"/>
                </a:cubicBezTo>
                <a:cubicBezTo>
                  <a:pt x="419" y="378"/>
                  <a:pt x="422" y="391"/>
                  <a:pt x="423" y="405"/>
                </a:cubicBezTo>
                <a:cubicBezTo>
                  <a:pt x="422" y="406"/>
                  <a:pt x="421" y="407"/>
                  <a:pt x="420" y="407"/>
                </a:cubicBezTo>
                <a:lnTo>
                  <a:pt x="431" y="407"/>
                </a:lnTo>
                <a:cubicBezTo>
                  <a:pt x="448" y="379"/>
                  <a:pt x="459" y="349"/>
                  <a:pt x="464" y="317"/>
                </a:cubicBezTo>
                <a:cubicBezTo>
                  <a:pt x="470" y="285"/>
                  <a:pt x="470" y="254"/>
                  <a:pt x="464" y="221"/>
                </a:cubicBezTo>
                <a:cubicBezTo>
                  <a:pt x="458" y="190"/>
                  <a:pt x="447" y="161"/>
                  <a:pt x="431" y="133"/>
                </a:cubicBezTo>
                <a:cubicBezTo>
                  <a:pt x="430" y="130"/>
                  <a:pt x="428" y="127"/>
                  <a:pt x="426" y="124"/>
                </a:cubicBezTo>
                <a:cubicBezTo>
                  <a:pt x="424" y="121"/>
                  <a:pt x="422" y="118"/>
                  <a:pt x="420" y="115"/>
                </a:cubicBezTo>
                <a:cubicBezTo>
                  <a:pt x="411" y="103"/>
                  <a:pt x="401" y="91"/>
                  <a:pt x="391" y="81"/>
                </a:cubicBezTo>
                <a:cubicBezTo>
                  <a:pt x="379" y="70"/>
                  <a:pt x="368" y="60"/>
                  <a:pt x="356" y="52"/>
                </a:cubicBezTo>
                <a:lnTo>
                  <a:pt x="356" y="51"/>
                </a:lnTo>
                <a:lnTo>
                  <a:pt x="355" y="51"/>
                </a:lnTo>
                <a:cubicBezTo>
                  <a:pt x="310" y="19"/>
                  <a:pt x="259" y="3"/>
                  <a:pt x="202" y="1"/>
                </a:cubicBezTo>
                <a:cubicBezTo>
                  <a:pt x="145" y="0"/>
                  <a:pt x="93" y="16"/>
                  <a:pt x="45" y="50"/>
                </a:cubicBezTo>
                <a:cubicBezTo>
                  <a:pt x="28" y="61"/>
                  <a:pt x="13" y="75"/>
                  <a:pt x="0" y="89"/>
                </a:cubicBezTo>
                <a:lnTo>
                  <a:pt x="0" y="188"/>
                </a:lnTo>
                <a:cubicBezTo>
                  <a:pt x="2" y="186"/>
                  <a:pt x="3" y="185"/>
                  <a:pt x="5" y="183"/>
                </a:cubicBezTo>
                <a:cubicBezTo>
                  <a:pt x="9" y="178"/>
                  <a:pt x="11" y="173"/>
                  <a:pt x="10" y="166"/>
                </a:cubicBezTo>
                <a:cubicBezTo>
                  <a:pt x="10" y="159"/>
                  <a:pt x="13" y="154"/>
                  <a:pt x="19" y="149"/>
                </a:cubicBezTo>
                <a:cubicBezTo>
                  <a:pt x="27" y="144"/>
                  <a:pt x="34" y="141"/>
                  <a:pt x="40" y="143"/>
                </a:cubicBezTo>
                <a:cubicBezTo>
                  <a:pt x="45" y="144"/>
                  <a:pt x="51" y="144"/>
                  <a:pt x="56" y="141"/>
                </a:cubicBezTo>
                <a:cubicBezTo>
                  <a:pt x="58" y="143"/>
                  <a:pt x="59" y="146"/>
                  <a:pt x="61" y="149"/>
                </a:cubicBezTo>
                <a:cubicBezTo>
                  <a:pt x="63" y="153"/>
                  <a:pt x="66" y="157"/>
                  <a:pt x="69" y="161"/>
                </a:cubicBezTo>
                <a:cubicBezTo>
                  <a:pt x="58" y="168"/>
                  <a:pt x="47" y="177"/>
                  <a:pt x="36" y="186"/>
                </a:cubicBezTo>
                <a:cubicBezTo>
                  <a:pt x="25" y="195"/>
                  <a:pt x="15" y="205"/>
                  <a:pt x="5" y="216"/>
                </a:cubicBezTo>
                <a:cubicBezTo>
                  <a:pt x="3" y="213"/>
                  <a:pt x="1" y="211"/>
                  <a:pt x="0" y="208"/>
                </a:cubicBezTo>
                <a:lnTo>
                  <a:pt x="0" y="231"/>
                </a:lnTo>
                <a:cubicBezTo>
                  <a:pt x="1" y="230"/>
                  <a:pt x="3" y="228"/>
                  <a:pt x="4" y="227"/>
                </a:cubicBezTo>
                <a:cubicBezTo>
                  <a:pt x="8" y="233"/>
                  <a:pt x="13" y="240"/>
                  <a:pt x="20" y="248"/>
                </a:cubicBezTo>
                <a:cubicBezTo>
                  <a:pt x="26" y="255"/>
                  <a:pt x="34" y="264"/>
                  <a:pt x="43" y="272"/>
                </a:cubicBezTo>
                <a:cubicBezTo>
                  <a:pt x="42" y="274"/>
                  <a:pt x="40" y="276"/>
                  <a:pt x="39" y="279"/>
                </a:cubicBezTo>
                <a:cubicBezTo>
                  <a:pt x="37" y="281"/>
                  <a:pt x="36" y="283"/>
                  <a:pt x="34" y="285"/>
                </a:cubicBezTo>
                <a:close/>
                <a:moveTo>
                  <a:pt x="106" y="313"/>
                </a:moveTo>
                <a:cubicBezTo>
                  <a:pt x="95" y="306"/>
                  <a:pt x="85" y="298"/>
                  <a:pt x="76" y="292"/>
                </a:cubicBezTo>
                <a:cubicBezTo>
                  <a:pt x="67" y="285"/>
                  <a:pt x="59" y="278"/>
                  <a:pt x="52" y="271"/>
                </a:cubicBezTo>
                <a:cubicBezTo>
                  <a:pt x="56" y="264"/>
                  <a:pt x="61" y="257"/>
                  <a:pt x="67" y="251"/>
                </a:cubicBezTo>
                <a:cubicBezTo>
                  <a:pt x="72" y="245"/>
                  <a:pt x="77" y="239"/>
                  <a:pt x="83" y="231"/>
                </a:cubicBezTo>
                <a:lnTo>
                  <a:pt x="83" y="235"/>
                </a:lnTo>
                <a:lnTo>
                  <a:pt x="106" y="269"/>
                </a:lnTo>
                <a:cubicBezTo>
                  <a:pt x="107" y="275"/>
                  <a:pt x="107" y="279"/>
                  <a:pt x="106" y="284"/>
                </a:cubicBezTo>
                <a:cubicBezTo>
                  <a:pt x="105" y="288"/>
                  <a:pt x="106" y="292"/>
                  <a:pt x="109" y="297"/>
                </a:cubicBezTo>
                <a:cubicBezTo>
                  <a:pt x="110" y="298"/>
                  <a:pt x="111" y="298"/>
                  <a:pt x="111" y="299"/>
                </a:cubicBezTo>
                <a:cubicBezTo>
                  <a:pt x="112" y="299"/>
                  <a:pt x="112" y="299"/>
                  <a:pt x="112" y="300"/>
                </a:cubicBezTo>
                <a:cubicBezTo>
                  <a:pt x="112" y="302"/>
                  <a:pt x="110" y="304"/>
                  <a:pt x="109" y="307"/>
                </a:cubicBezTo>
                <a:cubicBezTo>
                  <a:pt x="108" y="309"/>
                  <a:pt x="107" y="311"/>
                  <a:pt x="106" y="313"/>
                </a:cubicBezTo>
                <a:close/>
                <a:moveTo>
                  <a:pt x="124" y="51"/>
                </a:moveTo>
                <a:cubicBezTo>
                  <a:pt x="129" y="51"/>
                  <a:pt x="134" y="53"/>
                  <a:pt x="139" y="54"/>
                </a:cubicBezTo>
                <a:cubicBezTo>
                  <a:pt x="144" y="55"/>
                  <a:pt x="149" y="57"/>
                  <a:pt x="154" y="59"/>
                </a:cubicBezTo>
                <a:cubicBezTo>
                  <a:pt x="152" y="61"/>
                  <a:pt x="150" y="63"/>
                  <a:pt x="149" y="66"/>
                </a:cubicBezTo>
                <a:cubicBezTo>
                  <a:pt x="147" y="69"/>
                  <a:pt x="145" y="72"/>
                  <a:pt x="144" y="75"/>
                </a:cubicBezTo>
                <a:cubicBezTo>
                  <a:pt x="143" y="77"/>
                  <a:pt x="143" y="79"/>
                  <a:pt x="143" y="81"/>
                </a:cubicBezTo>
                <a:cubicBezTo>
                  <a:pt x="142" y="82"/>
                  <a:pt x="142" y="84"/>
                  <a:pt x="141" y="86"/>
                </a:cubicBezTo>
                <a:cubicBezTo>
                  <a:pt x="138" y="86"/>
                  <a:pt x="135" y="87"/>
                  <a:pt x="132" y="87"/>
                </a:cubicBezTo>
                <a:cubicBezTo>
                  <a:pt x="129" y="87"/>
                  <a:pt x="126" y="87"/>
                  <a:pt x="123" y="88"/>
                </a:cubicBezTo>
                <a:cubicBezTo>
                  <a:pt x="125" y="81"/>
                  <a:pt x="127" y="74"/>
                  <a:pt x="127" y="67"/>
                </a:cubicBezTo>
                <a:cubicBezTo>
                  <a:pt x="127" y="59"/>
                  <a:pt x="126" y="54"/>
                  <a:pt x="124" y="51"/>
                </a:cubicBezTo>
                <a:close/>
                <a:moveTo>
                  <a:pt x="281" y="155"/>
                </a:moveTo>
                <a:cubicBezTo>
                  <a:pt x="276" y="146"/>
                  <a:pt x="272" y="138"/>
                  <a:pt x="268" y="132"/>
                </a:cubicBezTo>
                <a:cubicBezTo>
                  <a:pt x="269" y="131"/>
                  <a:pt x="270" y="130"/>
                  <a:pt x="271" y="129"/>
                </a:cubicBezTo>
                <a:cubicBezTo>
                  <a:pt x="272" y="128"/>
                  <a:pt x="273" y="128"/>
                  <a:pt x="273" y="127"/>
                </a:cubicBezTo>
                <a:cubicBezTo>
                  <a:pt x="280" y="132"/>
                  <a:pt x="288" y="138"/>
                  <a:pt x="297" y="146"/>
                </a:cubicBezTo>
                <a:cubicBezTo>
                  <a:pt x="305" y="154"/>
                  <a:pt x="314" y="162"/>
                  <a:pt x="322" y="173"/>
                </a:cubicBezTo>
                <a:cubicBezTo>
                  <a:pt x="318" y="176"/>
                  <a:pt x="314" y="178"/>
                  <a:pt x="310" y="181"/>
                </a:cubicBezTo>
                <a:cubicBezTo>
                  <a:pt x="305" y="183"/>
                  <a:pt x="300" y="185"/>
                  <a:pt x="295" y="186"/>
                </a:cubicBezTo>
                <a:cubicBezTo>
                  <a:pt x="290" y="174"/>
                  <a:pt x="286" y="164"/>
                  <a:pt x="281" y="155"/>
                </a:cubicBezTo>
                <a:close/>
                <a:moveTo>
                  <a:pt x="292" y="197"/>
                </a:moveTo>
                <a:lnTo>
                  <a:pt x="291" y="197"/>
                </a:lnTo>
                <a:cubicBezTo>
                  <a:pt x="288" y="197"/>
                  <a:pt x="285" y="197"/>
                  <a:pt x="282" y="197"/>
                </a:cubicBezTo>
                <a:cubicBezTo>
                  <a:pt x="279" y="196"/>
                  <a:pt x="276" y="196"/>
                  <a:pt x="274" y="195"/>
                </a:cubicBezTo>
                <a:cubicBezTo>
                  <a:pt x="277" y="195"/>
                  <a:pt x="280" y="195"/>
                  <a:pt x="282" y="195"/>
                </a:cubicBezTo>
                <a:cubicBezTo>
                  <a:pt x="285" y="194"/>
                  <a:pt x="288" y="194"/>
                  <a:pt x="291" y="193"/>
                </a:cubicBezTo>
                <a:lnTo>
                  <a:pt x="292" y="197"/>
                </a:lnTo>
                <a:close/>
                <a:moveTo>
                  <a:pt x="206" y="98"/>
                </a:moveTo>
                <a:cubicBezTo>
                  <a:pt x="206" y="97"/>
                  <a:pt x="206" y="95"/>
                  <a:pt x="206" y="95"/>
                </a:cubicBezTo>
                <a:cubicBezTo>
                  <a:pt x="211" y="95"/>
                  <a:pt x="215" y="96"/>
                  <a:pt x="218" y="96"/>
                </a:cubicBezTo>
                <a:cubicBezTo>
                  <a:pt x="222" y="97"/>
                  <a:pt x="225" y="97"/>
                  <a:pt x="227" y="98"/>
                </a:cubicBezTo>
                <a:cubicBezTo>
                  <a:pt x="225" y="98"/>
                  <a:pt x="222" y="99"/>
                  <a:pt x="218" y="100"/>
                </a:cubicBezTo>
                <a:cubicBezTo>
                  <a:pt x="215" y="100"/>
                  <a:pt x="211" y="101"/>
                  <a:pt x="206" y="102"/>
                </a:cubicBezTo>
                <a:cubicBezTo>
                  <a:pt x="206" y="101"/>
                  <a:pt x="206" y="99"/>
                  <a:pt x="206" y="98"/>
                </a:cubicBezTo>
                <a:close/>
                <a:moveTo>
                  <a:pt x="206" y="117"/>
                </a:moveTo>
                <a:cubicBezTo>
                  <a:pt x="201" y="121"/>
                  <a:pt x="195" y="125"/>
                  <a:pt x="188" y="130"/>
                </a:cubicBezTo>
                <a:cubicBezTo>
                  <a:pt x="182" y="134"/>
                  <a:pt x="175" y="140"/>
                  <a:pt x="167" y="145"/>
                </a:cubicBezTo>
                <a:cubicBezTo>
                  <a:pt x="164" y="142"/>
                  <a:pt x="162" y="138"/>
                  <a:pt x="159" y="135"/>
                </a:cubicBezTo>
                <a:cubicBezTo>
                  <a:pt x="157" y="132"/>
                  <a:pt x="155" y="128"/>
                  <a:pt x="153" y="125"/>
                </a:cubicBezTo>
                <a:cubicBezTo>
                  <a:pt x="163" y="121"/>
                  <a:pt x="171" y="118"/>
                  <a:pt x="180" y="116"/>
                </a:cubicBezTo>
                <a:cubicBezTo>
                  <a:pt x="188" y="113"/>
                  <a:pt x="195" y="111"/>
                  <a:pt x="202" y="109"/>
                </a:cubicBezTo>
                <a:cubicBezTo>
                  <a:pt x="203" y="111"/>
                  <a:pt x="203" y="113"/>
                  <a:pt x="204" y="114"/>
                </a:cubicBezTo>
                <a:cubicBezTo>
                  <a:pt x="205" y="115"/>
                  <a:pt x="206" y="116"/>
                  <a:pt x="206" y="117"/>
                </a:cubicBezTo>
                <a:close/>
                <a:moveTo>
                  <a:pt x="222" y="88"/>
                </a:moveTo>
                <a:cubicBezTo>
                  <a:pt x="225" y="90"/>
                  <a:pt x="227" y="91"/>
                  <a:pt x="229" y="92"/>
                </a:cubicBezTo>
                <a:lnTo>
                  <a:pt x="229" y="93"/>
                </a:lnTo>
                <a:cubicBezTo>
                  <a:pt x="227" y="92"/>
                  <a:pt x="224" y="91"/>
                  <a:pt x="220" y="90"/>
                </a:cubicBezTo>
                <a:cubicBezTo>
                  <a:pt x="217" y="90"/>
                  <a:pt x="212" y="89"/>
                  <a:pt x="207" y="89"/>
                </a:cubicBezTo>
                <a:lnTo>
                  <a:pt x="207" y="88"/>
                </a:lnTo>
                <a:lnTo>
                  <a:pt x="208" y="87"/>
                </a:lnTo>
                <a:cubicBezTo>
                  <a:pt x="209" y="86"/>
                  <a:pt x="209" y="85"/>
                  <a:pt x="210" y="85"/>
                </a:cubicBezTo>
                <a:cubicBezTo>
                  <a:pt x="210" y="84"/>
                  <a:pt x="210" y="83"/>
                  <a:pt x="211" y="82"/>
                </a:cubicBezTo>
                <a:cubicBezTo>
                  <a:pt x="215" y="84"/>
                  <a:pt x="218" y="86"/>
                  <a:pt x="222" y="88"/>
                </a:cubicBezTo>
                <a:close/>
                <a:moveTo>
                  <a:pt x="216" y="78"/>
                </a:moveTo>
                <a:cubicBezTo>
                  <a:pt x="218" y="76"/>
                  <a:pt x="220" y="75"/>
                  <a:pt x="223" y="74"/>
                </a:cubicBezTo>
                <a:cubicBezTo>
                  <a:pt x="225" y="73"/>
                  <a:pt x="228" y="72"/>
                  <a:pt x="230" y="72"/>
                </a:cubicBezTo>
                <a:cubicBezTo>
                  <a:pt x="231" y="75"/>
                  <a:pt x="232" y="77"/>
                  <a:pt x="233" y="79"/>
                </a:cubicBezTo>
                <a:cubicBezTo>
                  <a:pt x="234" y="81"/>
                  <a:pt x="235" y="84"/>
                  <a:pt x="235" y="86"/>
                </a:cubicBezTo>
                <a:lnTo>
                  <a:pt x="234" y="86"/>
                </a:lnTo>
                <a:lnTo>
                  <a:pt x="233" y="87"/>
                </a:lnTo>
                <a:cubicBezTo>
                  <a:pt x="231" y="86"/>
                  <a:pt x="229" y="84"/>
                  <a:pt x="226" y="83"/>
                </a:cubicBezTo>
                <a:cubicBezTo>
                  <a:pt x="222" y="81"/>
                  <a:pt x="219" y="80"/>
                  <a:pt x="216" y="78"/>
                </a:cubicBezTo>
                <a:close/>
                <a:moveTo>
                  <a:pt x="219" y="106"/>
                </a:moveTo>
                <a:cubicBezTo>
                  <a:pt x="222" y="106"/>
                  <a:pt x="225" y="105"/>
                  <a:pt x="227" y="105"/>
                </a:cubicBezTo>
                <a:cubicBezTo>
                  <a:pt x="225" y="105"/>
                  <a:pt x="223" y="107"/>
                  <a:pt x="220" y="108"/>
                </a:cubicBezTo>
                <a:cubicBezTo>
                  <a:pt x="218" y="110"/>
                  <a:pt x="215" y="112"/>
                  <a:pt x="212" y="114"/>
                </a:cubicBezTo>
                <a:cubicBezTo>
                  <a:pt x="211" y="113"/>
                  <a:pt x="211" y="112"/>
                  <a:pt x="210" y="111"/>
                </a:cubicBezTo>
                <a:cubicBezTo>
                  <a:pt x="209" y="110"/>
                  <a:pt x="209" y="109"/>
                  <a:pt x="208" y="108"/>
                </a:cubicBezTo>
                <a:cubicBezTo>
                  <a:pt x="212" y="107"/>
                  <a:pt x="216" y="106"/>
                  <a:pt x="219" y="106"/>
                </a:cubicBezTo>
                <a:close/>
                <a:moveTo>
                  <a:pt x="225" y="113"/>
                </a:moveTo>
                <a:cubicBezTo>
                  <a:pt x="228" y="111"/>
                  <a:pt x="230" y="110"/>
                  <a:pt x="232" y="109"/>
                </a:cubicBezTo>
                <a:cubicBezTo>
                  <a:pt x="231" y="110"/>
                  <a:pt x="229" y="113"/>
                  <a:pt x="227" y="115"/>
                </a:cubicBezTo>
                <a:cubicBezTo>
                  <a:pt x="225" y="117"/>
                  <a:pt x="223" y="120"/>
                  <a:pt x="221" y="123"/>
                </a:cubicBezTo>
                <a:cubicBezTo>
                  <a:pt x="220" y="122"/>
                  <a:pt x="219" y="122"/>
                  <a:pt x="218" y="121"/>
                </a:cubicBezTo>
                <a:cubicBezTo>
                  <a:pt x="217" y="120"/>
                  <a:pt x="216" y="120"/>
                  <a:pt x="216" y="119"/>
                </a:cubicBezTo>
                <a:cubicBezTo>
                  <a:pt x="219" y="117"/>
                  <a:pt x="222" y="115"/>
                  <a:pt x="225" y="113"/>
                </a:cubicBezTo>
                <a:close/>
                <a:moveTo>
                  <a:pt x="231" y="121"/>
                </a:moveTo>
                <a:cubicBezTo>
                  <a:pt x="232" y="119"/>
                  <a:pt x="233" y="117"/>
                  <a:pt x="234" y="116"/>
                </a:cubicBezTo>
                <a:lnTo>
                  <a:pt x="232" y="129"/>
                </a:lnTo>
                <a:cubicBezTo>
                  <a:pt x="231" y="129"/>
                  <a:pt x="231" y="129"/>
                  <a:pt x="230" y="129"/>
                </a:cubicBezTo>
                <a:lnTo>
                  <a:pt x="229" y="128"/>
                </a:lnTo>
                <a:cubicBezTo>
                  <a:pt x="228" y="128"/>
                  <a:pt x="228" y="128"/>
                  <a:pt x="228" y="128"/>
                </a:cubicBezTo>
                <a:cubicBezTo>
                  <a:pt x="227" y="127"/>
                  <a:pt x="227" y="127"/>
                  <a:pt x="226" y="127"/>
                </a:cubicBezTo>
                <a:cubicBezTo>
                  <a:pt x="228" y="124"/>
                  <a:pt x="230" y="122"/>
                  <a:pt x="231" y="121"/>
                </a:cubicBezTo>
                <a:close/>
                <a:moveTo>
                  <a:pt x="236" y="137"/>
                </a:moveTo>
                <a:cubicBezTo>
                  <a:pt x="239" y="138"/>
                  <a:pt x="241" y="138"/>
                  <a:pt x="243" y="138"/>
                </a:cubicBezTo>
                <a:cubicBezTo>
                  <a:pt x="245" y="138"/>
                  <a:pt x="247" y="138"/>
                  <a:pt x="248" y="138"/>
                </a:cubicBezTo>
                <a:cubicBezTo>
                  <a:pt x="250" y="145"/>
                  <a:pt x="252" y="152"/>
                  <a:pt x="254" y="161"/>
                </a:cubicBezTo>
                <a:cubicBezTo>
                  <a:pt x="256" y="170"/>
                  <a:pt x="258" y="179"/>
                  <a:pt x="260" y="189"/>
                </a:cubicBezTo>
                <a:cubicBezTo>
                  <a:pt x="254" y="189"/>
                  <a:pt x="249" y="188"/>
                  <a:pt x="243" y="187"/>
                </a:cubicBezTo>
                <a:cubicBezTo>
                  <a:pt x="238" y="186"/>
                  <a:pt x="232" y="185"/>
                  <a:pt x="226" y="183"/>
                </a:cubicBezTo>
                <a:lnTo>
                  <a:pt x="236" y="137"/>
                </a:lnTo>
                <a:close/>
                <a:moveTo>
                  <a:pt x="242" y="85"/>
                </a:moveTo>
                <a:lnTo>
                  <a:pt x="241" y="85"/>
                </a:lnTo>
                <a:cubicBezTo>
                  <a:pt x="241" y="83"/>
                  <a:pt x="240" y="81"/>
                  <a:pt x="239" y="79"/>
                </a:cubicBezTo>
                <a:cubicBezTo>
                  <a:pt x="239" y="77"/>
                  <a:pt x="238" y="75"/>
                  <a:pt x="237" y="72"/>
                </a:cubicBezTo>
                <a:cubicBezTo>
                  <a:pt x="238" y="72"/>
                  <a:pt x="240" y="72"/>
                  <a:pt x="241" y="72"/>
                </a:cubicBezTo>
                <a:cubicBezTo>
                  <a:pt x="242" y="72"/>
                  <a:pt x="243" y="73"/>
                  <a:pt x="244" y="73"/>
                </a:cubicBezTo>
                <a:lnTo>
                  <a:pt x="242" y="85"/>
                </a:lnTo>
                <a:close/>
                <a:moveTo>
                  <a:pt x="246" y="132"/>
                </a:moveTo>
                <a:cubicBezTo>
                  <a:pt x="245" y="132"/>
                  <a:pt x="244" y="132"/>
                  <a:pt x="242" y="132"/>
                </a:cubicBezTo>
                <a:cubicBezTo>
                  <a:pt x="240" y="131"/>
                  <a:pt x="239" y="131"/>
                  <a:pt x="238" y="131"/>
                </a:cubicBezTo>
                <a:lnTo>
                  <a:pt x="241" y="115"/>
                </a:lnTo>
                <a:cubicBezTo>
                  <a:pt x="242" y="117"/>
                  <a:pt x="243" y="119"/>
                  <a:pt x="244" y="122"/>
                </a:cubicBezTo>
                <a:cubicBezTo>
                  <a:pt x="245" y="125"/>
                  <a:pt x="245" y="128"/>
                  <a:pt x="246" y="132"/>
                </a:cubicBezTo>
                <a:close/>
                <a:moveTo>
                  <a:pt x="253" y="131"/>
                </a:moveTo>
                <a:cubicBezTo>
                  <a:pt x="252" y="127"/>
                  <a:pt x="251" y="124"/>
                  <a:pt x="250" y="121"/>
                </a:cubicBezTo>
                <a:cubicBezTo>
                  <a:pt x="249" y="118"/>
                  <a:pt x="248" y="115"/>
                  <a:pt x="247" y="113"/>
                </a:cubicBezTo>
                <a:cubicBezTo>
                  <a:pt x="248" y="114"/>
                  <a:pt x="250" y="117"/>
                  <a:pt x="252" y="120"/>
                </a:cubicBezTo>
                <a:cubicBezTo>
                  <a:pt x="254" y="123"/>
                  <a:pt x="256" y="126"/>
                  <a:pt x="259" y="129"/>
                </a:cubicBezTo>
                <a:lnTo>
                  <a:pt x="258" y="129"/>
                </a:lnTo>
                <a:cubicBezTo>
                  <a:pt x="258" y="130"/>
                  <a:pt x="257" y="130"/>
                  <a:pt x="256" y="130"/>
                </a:cubicBezTo>
                <a:cubicBezTo>
                  <a:pt x="255" y="131"/>
                  <a:pt x="254" y="131"/>
                  <a:pt x="253" y="131"/>
                </a:cubicBezTo>
                <a:close/>
                <a:moveTo>
                  <a:pt x="255" y="113"/>
                </a:moveTo>
                <a:cubicBezTo>
                  <a:pt x="257" y="115"/>
                  <a:pt x="259" y="116"/>
                  <a:pt x="262" y="118"/>
                </a:cubicBezTo>
                <a:cubicBezTo>
                  <a:pt x="264" y="119"/>
                  <a:pt x="266" y="121"/>
                  <a:pt x="268" y="123"/>
                </a:cubicBezTo>
                <a:lnTo>
                  <a:pt x="267" y="124"/>
                </a:lnTo>
                <a:cubicBezTo>
                  <a:pt x="266" y="125"/>
                  <a:pt x="265" y="126"/>
                  <a:pt x="264" y="127"/>
                </a:cubicBezTo>
                <a:cubicBezTo>
                  <a:pt x="263" y="124"/>
                  <a:pt x="261" y="122"/>
                  <a:pt x="259" y="119"/>
                </a:cubicBezTo>
                <a:cubicBezTo>
                  <a:pt x="258" y="117"/>
                  <a:pt x="256" y="115"/>
                  <a:pt x="255" y="113"/>
                </a:cubicBezTo>
                <a:close/>
                <a:moveTo>
                  <a:pt x="254" y="105"/>
                </a:moveTo>
                <a:cubicBezTo>
                  <a:pt x="257" y="106"/>
                  <a:pt x="259" y="106"/>
                  <a:pt x="263" y="107"/>
                </a:cubicBezTo>
                <a:cubicBezTo>
                  <a:pt x="267" y="108"/>
                  <a:pt x="270" y="109"/>
                  <a:pt x="274" y="110"/>
                </a:cubicBezTo>
                <a:cubicBezTo>
                  <a:pt x="274" y="111"/>
                  <a:pt x="274" y="112"/>
                  <a:pt x="274" y="113"/>
                </a:cubicBezTo>
                <a:cubicBezTo>
                  <a:pt x="274" y="114"/>
                  <a:pt x="274" y="115"/>
                  <a:pt x="273" y="116"/>
                </a:cubicBezTo>
                <a:lnTo>
                  <a:pt x="273" y="117"/>
                </a:lnTo>
                <a:lnTo>
                  <a:pt x="272" y="118"/>
                </a:lnTo>
                <a:cubicBezTo>
                  <a:pt x="269" y="115"/>
                  <a:pt x="266" y="113"/>
                  <a:pt x="262" y="111"/>
                </a:cubicBezTo>
                <a:cubicBezTo>
                  <a:pt x="259" y="109"/>
                  <a:pt x="257" y="107"/>
                  <a:pt x="254" y="105"/>
                </a:cubicBezTo>
                <a:close/>
                <a:moveTo>
                  <a:pt x="274" y="103"/>
                </a:moveTo>
                <a:cubicBezTo>
                  <a:pt x="272" y="102"/>
                  <a:pt x="269" y="102"/>
                  <a:pt x="267" y="101"/>
                </a:cubicBezTo>
                <a:cubicBezTo>
                  <a:pt x="265" y="101"/>
                  <a:pt x="263" y="100"/>
                  <a:pt x="261" y="100"/>
                </a:cubicBezTo>
                <a:lnTo>
                  <a:pt x="274" y="100"/>
                </a:lnTo>
                <a:lnTo>
                  <a:pt x="274" y="101"/>
                </a:lnTo>
                <a:cubicBezTo>
                  <a:pt x="274" y="102"/>
                  <a:pt x="274" y="102"/>
                  <a:pt x="274" y="103"/>
                </a:cubicBezTo>
                <a:close/>
                <a:moveTo>
                  <a:pt x="261" y="94"/>
                </a:moveTo>
                <a:cubicBezTo>
                  <a:pt x="258" y="94"/>
                  <a:pt x="255" y="94"/>
                  <a:pt x="252" y="95"/>
                </a:cubicBezTo>
                <a:cubicBezTo>
                  <a:pt x="252" y="94"/>
                  <a:pt x="252" y="94"/>
                  <a:pt x="252" y="94"/>
                </a:cubicBezTo>
                <a:cubicBezTo>
                  <a:pt x="252" y="93"/>
                  <a:pt x="252" y="93"/>
                  <a:pt x="252" y="93"/>
                </a:cubicBezTo>
                <a:cubicBezTo>
                  <a:pt x="253" y="91"/>
                  <a:pt x="255" y="90"/>
                  <a:pt x="257" y="88"/>
                </a:cubicBezTo>
                <a:cubicBezTo>
                  <a:pt x="259" y="86"/>
                  <a:pt x="261" y="84"/>
                  <a:pt x="264" y="83"/>
                </a:cubicBezTo>
                <a:cubicBezTo>
                  <a:pt x="266" y="84"/>
                  <a:pt x="267" y="86"/>
                  <a:pt x="268" y="88"/>
                </a:cubicBezTo>
                <a:cubicBezTo>
                  <a:pt x="270" y="89"/>
                  <a:pt x="271" y="91"/>
                  <a:pt x="272" y="93"/>
                </a:cubicBezTo>
                <a:cubicBezTo>
                  <a:pt x="268" y="93"/>
                  <a:pt x="264" y="93"/>
                  <a:pt x="261" y="94"/>
                </a:cubicBezTo>
                <a:close/>
                <a:moveTo>
                  <a:pt x="252" y="84"/>
                </a:moveTo>
                <a:cubicBezTo>
                  <a:pt x="251" y="85"/>
                  <a:pt x="249" y="87"/>
                  <a:pt x="248" y="88"/>
                </a:cubicBezTo>
                <a:lnTo>
                  <a:pt x="250" y="75"/>
                </a:lnTo>
                <a:cubicBezTo>
                  <a:pt x="251" y="75"/>
                  <a:pt x="251" y="75"/>
                  <a:pt x="251" y="75"/>
                </a:cubicBezTo>
                <a:cubicBezTo>
                  <a:pt x="252" y="75"/>
                  <a:pt x="252" y="75"/>
                  <a:pt x="252" y="75"/>
                </a:cubicBezTo>
                <a:cubicBezTo>
                  <a:pt x="253" y="76"/>
                  <a:pt x="254" y="76"/>
                  <a:pt x="255" y="77"/>
                </a:cubicBezTo>
                <a:cubicBezTo>
                  <a:pt x="256" y="77"/>
                  <a:pt x="258" y="78"/>
                  <a:pt x="258" y="79"/>
                </a:cubicBezTo>
                <a:cubicBezTo>
                  <a:pt x="256" y="80"/>
                  <a:pt x="254" y="82"/>
                  <a:pt x="252" y="84"/>
                </a:cubicBezTo>
                <a:close/>
                <a:moveTo>
                  <a:pt x="246" y="67"/>
                </a:moveTo>
                <a:cubicBezTo>
                  <a:pt x="244" y="66"/>
                  <a:pt x="242" y="66"/>
                  <a:pt x="240" y="66"/>
                </a:cubicBezTo>
                <a:cubicBezTo>
                  <a:pt x="239" y="65"/>
                  <a:pt x="236" y="65"/>
                  <a:pt x="234" y="65"/>
                </a:cubicBezTo>
                <a:cubicBezTo>
                  <a:pt x="232" y="61"/>
                  <a:pt x="230" y="56"/>
                  <a:pt x="227" y="51"/>
                </a:cubicBezTo>
                <a:cubicBezTo>
                  <a:pt x="224" y="46"/>
                  <a:pt x="220" y="41"/>
                  <a:pt x="215" y="35"/>
                </a:cubicBezTo>
                <a:cubicBezTo>
                  <a:pt x="221" y="34"/>
                  <a:pt x="227" y="34"/>
                  <a:pt x="233" y="35"/>
                </a:cubicBezTo>
                <a:cubicBezTo>
                  <a:pt x="239" y="35"/>
                  <a:pt x="245" y="36"/>
                  <a:pt x="252" y="37"/>
                </a:cubicBezTo>
                <a:lnTo>
                  <a:pt x="246" y="67"/>
                </a:lnTo>
                <a:close/>
                <a:moveTo>
                  <a:pt x="220" y="52"/>
                </a:moveTo>
                <a:cubicBezTo>
                  <a:pt x="223" y="57"/>
                  <a:pt x="225" y="62"/>
                  <a:pt x="228" y="66"/>
                </a:cubicBezTo>
                <a:cubicBezTo>
                  <a:pt x="224" y="66"/>
                  <a:pt x="221" y="67"/>
                  <a:pt x="218" y="69"/>
                </a:cubicBezTo>
                <a:cubicBezTo>
                  <a:pt x="215" y="70"/>
                  <a:pt x="212" y="72"/>
                  <a:pt x="210" y="75"/>
                </a:cubicBezTo>
                <a:cubicBezTo>
                  <a:pt x="204" y="71"/>
                  <a:pt x="197" y="68"/>
                  <a:pt x="189" y="65"/>
                </a:cubicBezTo>
                <a:cubicBezTo>
                  <a:pt x="182" y="62"/>
                  <a:pt x="174" y="59"/>
                  <a:pt x="165" y="56"/>
                </a:cubicBezTo>
                <a:cubicBezTo>
                  <a:pt x="170" y="51"/>
                  <a:pt x="176" y="47"/>
                  <a:pt x="184" y="44"/>
                </a:cubicBezTo>
                <a:cubicBezTo>
                  <a:pt x="191" y="40"/>
                  <a:pt x="199" y="38"/>
                  <a:pt x="207" y="36"/>
                </a:cubicBezTo>
                <a:cubicBezTo>
                  <a:pt x="212" y="42"/>
                  <a:pt x="216" y="47"/>
                  <a:pt x="220" y="52"/>
                </a:cubicBezTo>
                <a:close/>
                <a:moveTo>
                  <a:pt x="185" y="70"/>
                </a:moveTo>
                <a:cubicBezTo>
                  <a:pt x="192" y="73"/>
                  <a:pt x="199" y="76"/>
                  <a:pt x="206" y="79"/>
                </a:cubicBezTo>
                <a:cubicBezTo>
                  <a:pt x="205" y="80"/>
                  <a:pt x="204" y="81"/>
                  <a:pt x="204" y="82"/>
                </a:cubicBezTo>
                <a:cubicBezTo>
                  <a:pt x="203" y="83"/>
                  <a:pt x="203" y="84"/>
                  <a:pt x="202" y="85"/>
                </a:cubicBezTo>
                <a:cubicBezTo>
                  <a:pt x="202" y="85"/>
                  <a:pt x="201" y="85"/>
                  <a:pt x="201" y="86"/>
                </a:cubicBezTo>
                <a:lnTo>
                  <a:pt x="201" y="87"/>
                </a:lnTo>
                <a:cubicBezTo>
                  <a:pt x="194" y="86"/>
                  <a:pt x="186" y="86"/>
                  <a:pt x="177" y="85"/>
                </a:cubicBezTo>
                <a:cubicBezTo>
                  <a:pt x="168" y="85"/>
                  <a:pt x="158" y="85"/>
                  <a:pt x="148" y="86"/>
                </a:cubicBezTo>
                <a:cubicBezTo>
                  <a:pt x="148" y="85"/>
                  <a:pt x="148" y="83"/>
                  <a:pt x="149" y="82"/>
                </a:cubicBezTo>
                <a:cubicBezTo>
                  <a:pt x="149" y="80"/>
                  <a:pt x="150" y="79"/>
                  <a:pt x="150" y="77"/>
                </a:cubicBezTo>
                <a:cubicBezTo>
                  <a:pt x="151" y="74"/>
                  <a:pt x="152" y="71"/>
                  <a:pt x="154" y="68"/>
                </a:cubicBezTo>
                <a:cubicBezTo>
                  <a:pt x="156" y="65"/>
                  <a:pt x="158" y="63"/>
                  <a:pt x="160" y="61"/>
                </a:cubicBezTo>
                <a:cubicBezTo>
                  <a:pt x="169" y="64"/>
                  <a:pt x="177" y="67"/>
                  <a:pt x="185" y="70"/>
                </a:cubicBezTo>
                <a:close/>
                <a:moveTo>
                  <a:pt x="147" y="92"/>
                </a:moveTo>
                <a:cubicBezTo>
                  <a:pt x="157" y="91"/>
                  <a:pt x="167" y="91"/>
                  <a:pt x="176" y="91"/>
                </a:cubicBezTo>
                <a:cubicBezTo>
                  <a:pt x="185" y="92"/>
                  <a:pt x="193" y="92"/>
                  <a:pt x="200" y="93"/>
                </a:cubicBezTo>
                <a:cubicBezTo>
                  <a:pt x="200" y="95"/>
                  <a:pt x="199" y="97"/>
                  <a:pt x="199" y="98"/>
                </a:cubicBezTo>
                <a:cubicBezTo>
                  <a:pt x="199" y="100"/>
                  <a:pt x="200" y="102"/>
                  <a:pt x="200" y="103"/>
                </a:cubicBezTo>
                <a:cubicBezTo>
                  <a:pt x="193" y="105"/>
                  <a:pt x="186" y="107"/>
                  <a:pt x="178" y="110"/>
                </a:cubicBezTo>
                <a:cubicBezTo>
                  <a:pt x="169" y="112"/>
                  <a:pt x="161" y="115"/>
                  <a:pt x="151" y="119"/>
                </a:cubicBezTo>
                <a:cubicBezTo>
                  <a:pt x="150" y="114"/>
                  <a:pt x="148" y="110"/>
                  <a:pt x="147" y="105"/>
                </a:cubicBezTo>
                <a:cubicBezTo>
                  <a:pt x="146" y="101"/>
                  <a:pt x="146" y="96"/>
                  <a:pt x="147" y="92"/>
                </a:cubicBezTo>
                <a:close/>
                <a:moveTo>
                  <a:pt x="147" y="127"/>
                </a:moveTo>
                <a:lnTo>
                  <a:pt x="148" y="127"/>
                </a:lnTo>
                <a:cubicBezTo>
                  <a:pt x="150" y="131"/>
                  <a:pt x="152" y="135"/>
                  <a:pt x="154" y="139"/>
                </a:cubicBezTo>
                <a:cubicBezTo>
                  <a:pt x="157" y="142"/>
                  <a:pt x="160" y="146"/>
                  <a:pt x="163" y="149"/>
                </a:cubicBezTo>
                <a:cubicBezTo>
                  <a:pt x="155" y="155"/>
                  <a:pt x="147" y="161"/>
                  <a:pt x="140" y="168"/>
                </a:cubicBezTo>
                <a:cubicBezTo>
                  <a:pt x="132" y="175"/>
                  <a:pt x="124" y="182"/>
                  <a:pt x="115" y="189"/>
                </a:cubicBezTo>
                <a:cubicBezTo>
                  <a:pt x="114" y="190"/>
                  <a:pt x="112" y="190"/>
                  <a:pt x="111" y="190"/>
                </a:cubicBezTo>
                <a:cubicBezTo>
                  <a:pt x="110" y="191"/>
                  <a:pt x="108" y="191"/>
                  <a:pt x="107" y="192"/>
                </a:cubicBezTo>
                <a:cubicBezTo>
                  <a:pt x="106" y="193"/>
                  <a:pt x="105" y="193"/>
                  <a:pt x="105" y="194"/>
                </a:cubicBezTo>
                <a:cubicBezTo>
                  <a:pt x="104" y="194"/>
                  <a:pt x="103" y="195"/>
                  <a:pt x="102" y="196"/>
                </a:cubicBezTo>
                <a:cubicBezTo>
                  <a:pt x="98" y="190"/>
                  <a:pt x="93" y="184"/>
                  <a:pt x="89" y="179"/>
                </a:cubicBezTo>
                <a:cubicBezTo>
                  <a:pt x="84" y="173"/>
                  <a:pt x="81" y="168"/>
                  <a:pt x="77" y="163"/>
                </a:cubicBezTo>
                <a:cubicBezTo>
                  <a:pt x="89" y="155"/>
                  <a:pt x="102" y="148"/>
                  <a:pt x="113" y="142"/>
                </a:cubicBezTo>
                <a:cubicBezTo>
                  <a:pt x="125" y="136"/>
                  <a:pt x="137" y="131"/>
                  <a:pt x="147" y="127"/>
                </a:cubicBezTo>
                <a:close/>
                <a:moveTo>
                  <a:pt x="136" y="331"/>
                </a:moveTo>
                <a:cubicBezTo>
                  <a:pt x="131" y="328"/>
                  <a:pt x="127" y="326"/>
                  <a:pt x="123" y="324"/>
                </a:cubicBezTo>
                <a:cubicBezTo>
                  <a:pt x="119" y="321"/>
                  <a:pt x="115" y="319"/>
                  <a:pt x="111" y="317"/>
                </a:cubicBezTo>
                <a:cubicBezTo>
                  <a:pt x="112" y="314"/>
                  <a:pt x="114" y="311"/>
                  <a:pt x="115" y="309"/>
                </a:cubicBezTo>
                <a:cubicBezTo>
                  <a:pt x="116" y="306"/>
                  <a:pt x="118" y="303"/>
                  <a:pt x="119" y="301"/>
                </a:cubicBezTo>
                <a:cubicBezTo>
                  <a:pt x="121" y="300"/>
                  <a:pt x="123" y="300"/>
                  <a:pt x="126" y="299"/>
                </a:cubicBezTo>
                <a:cubicBezTo>
                  <a:pt x="128" y="299"/>
                  <a:pt x="129" y="300"/>
                  <a:pt x="131" y="302"/>
                </a:cubicBezTo>
                <a:cubicBezTo>
                  <a:pt x="135" y="308"/>
                  <a:pt x="137" y="313"/>
                  <a:pt x="138" y="318"/>
                </a:cubicBezTo>
                <a:cubicBezTo>
                  <a:pt x="138" y="322"/>
                  <a:pt x="138" y="327"/>
                  <a:pt x="136" y="331"/>
                </a:cubicBezTo>
                <a:close/>
                <a:moveTo>
                  <a:pt x="180" y="167"/>
                </a:moveTo>
                <a:cubicBezTo>
                  <a:pt x="172" y="174"/>
                  <a:pt x="165" y="178"/>
                  <a:pt x="161" y="182"/>
                </a:cubicBezTo>
                <a:cubicBezTo>
                  <a:pt x="157" y="186"/>
                  <a:pt x="153" y="188"/>
                  <a:pt x="148" y="189"/>
                </a:cubicBezTo>
                <a:cubicBezTo>
                  <a:pt x="147" y="188"/>
                  <a:pt x="147" y="187"/>
                  <a:pt x="145" y="186"/>
                </a:cubicBezTo>
                <a:cubicBezTo>
                  <a:pt x="144" y="186"/>
                  <a:pt x="143" y="185"/>
                  <a:pt x="141" y="185"/>
                </a:cubicBezTo>
                <a:cubicBezTo>
                  <a:pt x="140" y="186"/>
                  <a:pt x="139" y="188"/>
                  <a:pt x="138" y="188"/>
                </a:cubicBezTo>
                <a:cubicBezTo>
                  <a:pt x="137" y="188"/>
                  <a:pt x="136" y="188"/>
                  <a:pt x="135" y="189"/>
                </a:cubicBezTo>
                <a:cubicBezTo>
                  <a:pt x="134" y="190"/>
                  <a:pt x="132" y="190"/>
                  <a:pt x="130" y="190"/>
                </a:cubicBezTo>
                <a:cubicBezTo>
                  <a:pt x="128" y="191"/>
                  <a:pt x="126" y="191"/>
                  <a:pt x="124" y="190"/>
                </a:cubicBezTo>
                <a:cubicBezTo>
                  <a:pt x="131" y="183"/>
                  <a:pt x="139" y="177"/>
                  <a:pt x="146" y="171"/>
                </a:cubicBezTo>
                <a:cubicBezTo>
                  <a:pt x="153" y="165"/>
                  <a:pt x="160" y="159"/>
                  <a:pt x="167" y="154"/>
                </a:cubicBezTo>
                <a:cubicBezTo>
                  <a:pt x="169" y="156"/>
                  <a:pt x="171" y="158"/>
                  <a:pt x="174" y="161"/>
                </a:cubicBezTo>
                <a:cubicBezTo>
                  <a:pt x="177" y="163"/>
                  <a:pt x="179" y="165"/>
                  <a:pt x="182" y="167"/>
                </a:cubicBezTo>
                <a:lnTo>
                  <a:pt x="180" y="167"/>
                </a:lnTo>
                <a:close/>
                <a:moveTo>
                  <a:pt x="181" y="159"/>
                </a:moveTo>
                <a:cubicBezTo>
                  <a:pt x="178" y="156"/>
                  <a:pt x="174" y="153"/>
                  <a:pt x="171" y="150"/>
                </a:cubicBezTo>
                <a:cubicBezTo>
                  <a:pt x="179" y="144"/>
                  <a:pt x="186" y="139"/>
                  <a:pt x="192" y="135"/>
                </a:cubicBezTo>
                <a:cubicBezTo>
                  <a:pt x="199" y="130"/>
                  <a:pt x="205" y="126"/>
                  <a:pt x="210" y="123"/>
                </a:cubicBezTo>
                <a:cubicBezTo>
                  <a:pt x="211" y="124"/>
                  <a:pt x="212" y="125"/>
                  <a:pt x="214" y="126"/>
                </a:cubicBezTo>
                <a:cubicBezTo>
                  <a:pt x="215" y="127"/>
                  <a:pt x="216" y="128"/>
                  <a:pt x="217" y="129"/>
                </a:cubicBezTo>
                <a:cubicBezTo>
                  <a:pt x="213" y="134"/>
                  <a:pt x="209" y="139"/>
                  <a:pt x="205" y="145"/>
                </a:cubicBezTo>
                <a:cubicBezTo>
                  <a:pt x="200" y="152"/>
                  <a:pt x="196" y="158"/>
                  <a:pt x="191" y="166"/>
                </a:cubicBezTo>
                <a:cubicBezTo>
                  <a:pt x="187" y="164"/>
                  <a:pt x="184" y="161"/>
                  <a:pt x="181" y="159"/>
                </a:cubicBezTo>
                <a:close/>
                <a:moveTo>
                  <a:pt x="196" y="169"/>
                </a:moveTo>
                <a:cubicBezTo>
                  <a:pt x="201" y="162"/>
                  <a:pt x="206" y="155"/>
                  <a:pt x="210" y="149"/>
                </a:cubicBezTo>
                <a:cubicBezTo>
                  <a:pt x="215" y="142"/>
                  <a:pt x="219" y="137"/>
                  <a:pt x="222" y="132"/>
                </a:cubicBezTo>
                <a:cubicBezTo>
                  <a:pt x="223" y="132"/>
                  <a:pt x="224" y="133"/>
                  <a:pt x="225" y="133"/>
                </a:cubicBezTo>
                <a:lnTo>
                  <a:pt x="226" y="134"/>
                </a:lnTo>
                <a:cubicBezTo>
                  <a:pt x="227" y="134"/>
                  <a:pt x="228" y="135"/>
                  <a:pt x="229" y="135"/>
                </a:cubicBezTo>
                <a:lnTo>
                  <a:pt x="230" y="135"/>
                </a:lnTo>
                <a:lnTo>
                  <a:pt x="220" y="181"/>
                </a:lnTo>
                <a:cubicBezTo>
                  <a:pt x="216" y="180"/>
                  <a:pt x="212" y="178"/>
                  <a:pt x="207" y="176"/>
                </a:cubicBezTo>
                <a:cubicBezTo>
                  <a:pt x="203" y="174"/>
                  <a:pt x="200" y="172"/>
                  <a:pt x="196" y="169"/>
                </a:cubicBezTo>
                <a:close/>
                <a:moveTo>
                  <a:pt x="260" y="198"/>
                </a:moveTo>
                <a:cubicBezTo>
                  <a:pt x="259" y="198"/>
                  <a:pt x="259" y="198"/>
                  <a:pt x="258" y="199"/>
                </a:cubicBezTo>
                <a:cubicBezTo>
                  <a:pt x="253" y="202"/>
                  <a:pt x="249" y="206"/>
                  <a:pt x="247" y="211"/>
                </a:cubicBezTo>
                <a:cubicBezTo>
                  <a:pt x="245" y="216"/>
                  <a:pt x="242" y="220"/>
                  <a:pt x="237" y="223"/>
                </a:cubicBezTo>
                <a:cubicBezTo>
                  <a:pt x="236" y="224"/>
                  <a:pt x="234" y="225"/>
                  <a:pt x="232" y="224"/>
                </a:cubicBezTo>
                <a:cubicBezTo>
                  <a:pt x="230" y="224"/>
                  <a:pt x="228" y="224"/>
                  <a:pt x="226" y="224"/>
                </a:cubicBezTo>
                <a:cubicBezTo>
                  <a:pt x="224" y="224"/>
                  <a:pt x="222" y="222"/>
                  <a:pt x="218" y="219"/>
                </a:cubicBezTo>
                <a:lnTo>
                  <a:pt x="225" y="189"/>
                </a:lnTo>
                <a:cubicBezTo>
                  <a:pt x="231" y="191"/>
                  <a:pt x="237" y="193"/>
                  <a:pt x="243" y="194"/>
                </a:cubicBezTo>
                <a:cubicBezTo>
                  <a:pt x="249" y="195"/>
                  <a:pt x="255" y="196"/>
                  <a:pt x="260" y="196"/>
                </a:cubicBezTo>
                <a:lnTo>
                  <a:pt x="261" y="197"/>
                </a:lnTo>
                <a:cubicBezTo>
                  <a:pt x="261" y="198"/>
                  <a:pt x="260" y="198"/>
                  <a:pt x="260" y="198"/>
                </a:cubicBezTo>
                <a:close/>
                <a:moveTo>
                  <a:pt x="266" y="189"/>
                </a:moveTo>
                <a:cubicBezTo>
                  <a:pt x="264" y="179"/>
                  <a:pt x="262" y="170"/>
                  <a:pt x="260" y="161"/>
                </a:cubicBezTo>
                <a:cubicBezTo>
                  <a:pt x="259" y="152"/>
                  <a:pt x="257" y="144"/>
                  <a:pt x="254" y="137"/>
                </a:cubicBezTo>
                <a:cubicBezTo>
                  <a:pt x="255" y="137"/>
                  <a:pt x="256" y="137"/>
                  <a:pt x="257" y="136"/>
                </a:cubicBezTo>
                <a:cubicBezTo>
                  <a:pt x="258" y="136"/>
                  <a:pt x="259" y="136"/>
                  <a:pt x="260" y="135"/>
                </a:cubicBezTo>
                <a:cubicBezTo>
                  <a:pt x="261" y="135"/>
                  <a:pt x="261" y="135"/>
                  <a:pt x="261" y="135"/>
                </a:cubicBezTo>
                <a:cubicBezTo>
                  <a:pt x="262" y="135"/>
                  <a:pt x="262" y="135"/>
                  <a:pt x="262" y="135"/>
                </a:cubicBezTo>
                <a:cubicBezTo>
                  <a:pt x="266" y="141"/>
                  <a:pt x="270" y="148"/>
                  <a:pt x="275" y="157"/>
                </a:cubicBezTo>
                <a:cubicBezTo>
                  <a:pt x="279" y="166"/>
                  <a:pt x="284" y="176"/>
                  <a:pt x="288" y="187"/>
                </a:cubicBezTo>
                <a:cubicBezTo>
                  <a:pt x="285" y="188"/>
                  <a:pt x="281" y="188"/>
                  <a:pt x="277" y="189"/>
                </a:cubicBezTo>
                <a:cubicBezTo>
                  <a:pt x="274" y="189"/>
                  <a:pt x="270" y="189"/>
                  <a:pt x="266" y="189"/>
                </a:cubicBezTo>
                <a:close/>
                <a:moveTo>
                  <a:pt x="291" y="367"/>
                </a:moveTo>
                <a:cubicBezTo>
                  <a:pt x="281" y="368"/>
                  <a:pt x="274" y="368"/>
                  <a:pt x="272" y="368"/>
                </a:cubicBezTo>
                <a:cubicBezTo>
                  <a:pt x="273" y="367"/>
                  <a:pt x="274" y="366"/>
                  <a:pt x="274" y="366"/>
                </a:cubicBezTo>
                <a:cubicBezTo>
                  <a:pt x="275" y="365"/>
                  <a:pt x="276" y="364"/>
                  <a:pt x="277" y="364"/>
                </a:cubicBezTo>
                <a:cubicBezTo>
                  <a:pt x="286" y="357"/>
                  <a:pt x="294" y="354"/>
                  <a:pt x="301" y="355"/>
                </a:cubicBezTo>
                <a:cubicBezTo>
                  <a:pt x="307" y="356"/>
                  <a:pt x="314" y="354"/>
                  <a:pt x="321" y="349"/>
                </a:cubicBezTo>
                <a:cubicBezTo>
                  <a:pt x="322" y="349"/>
                  <a:pt x="322" y="348"/>
                  <a:pt x="323" y="347"/>
                </a:cubicBezTo>
                <a:cubicBezTo>
                  <a:pt x="324" y="346"/>
                  <a:pt x="325" y="345"/>
                  <a:pt x="327" y="344"/>
                </a:cubicBezTo>
                <a:cubicBezTo>
                  <a:pt x="327" y="347"/>
                  <a:pt x="327" y="349"/>
                  <a:pt x="327" y="352"/>
                </a:cubicBezTo>
                <a:cubicBezTo>
                  <a:pt x="327" y="355"/>
                  <a:pt x="328" y="357"/>
                  <a:pt x="328" y="360"/>
                </a:cubicBezTo>
                <a:cubicBezTo>
                  <a:pt x="313" y="364"/>
                  <a:pt x="301" y="366"/>
                  <a:pt x="291" y="367"/>
                </a:cubicBezTo>
                <a:close/>
                <a:moveTo>
                  <a:pt x="325" y="197"/>
                </a:moveTo>
                <a:cubicBezTo>
                  <a:pt x="324" y="194"/>
                  <a:pt x="323" y="192"/>
                  <a:pt x="322" y="190"/>
                </a:cubicBezTo>
                <a:cubicBezTo>
                  <a:pt x="322" y="188"/>
                  <a:pt x="322" y="185"/>
                  <a:pt x="321" y="182"/>
                </a:cubicBezTo>
                <a:cubicBezTo>
                  <a:pt x="317" y="184"/>
                  <a:pt x="313" y="186"/>
                  <a:pt x="309" y="189"/>
                </a:cubicBezTo>
                <a:cubicBezTo>
                  <a:pt x="305" y="191"/>
                  <a:pt x="301" y="193"/>
                  <a:pt x="298" y="195"/>
                </a:cubicBezTo>
                <a:lnTo>
                  <a:pt x="297" y="191"/>
                </a:lnTo>
                <a:cubicBezTo>
                  <a:pt x="303" y="190"/>
                  <a:pt x="308" y="188"/>
                  <a:pt x="313" y="186"/>
                </a:cubicBezTo>
                <a:cubicBezTo>
                  <a:pt x="318" y="183"/>
                  <a:pt x="322" y="180"/>
                  <a:pt x="326" y="177"/>
                </a:cubicBezTo>
                <a:cubicBezTo>
                  <a:pt x="334" y="187"/>
                  <a:pt x="343" y="198"/>
                  <a:pt x="351" y="210"/>
                </a:cubicBezTo>
                <a:cubicBezTo>
                  <a:pt x="360" y="223"/>
                  <a:pt x="368" y="236"/>
                  <a:pt x="375" y="251"/>
                </a:cubicBezTo>
                <a:cubicBezTo>
                  <a:pt x="367" y="256"/>
                  <a:pt x="360" y="261"/>
                  <a:pt x="354" y="264"/>
                </a:cubicBezTo>
                <a:cubicBezTo>
                  <a:pt x="348" y="267"/>
                  <a:pt x="344" y="270"/>
                  <a:pt x="343" y="271"/>
                </a:cubicBezTo>
                <a:cubicBezTo>
                  <a:pt x="340" y="265"/>
                  <a:pt x="337" y="260"/>
                  <a:pt x="336" y="254"/>
                </a:cubicBezTo>
                <a:cubicBezTo>
                  <a:pt x="335" y="249"/>
                  <a:pt x="335" y="244"/>
                  <a:pt x="337" y="241"/>
                </a:cubicBezTo>
                <a:cubicBezTo>
                  <a:pt x="338" y="236"/>
                  <a:pt x="342" y="233"/>
                  <a:pt x="346" y="229"/>
                </a:cubicBezTo>
                <a:cubicBezTo>
                  <a:pt x="350" y="226"/>
                  <a:pt x="351" y="223"/>
                  <a:pt x="347" y="219"/>
                </a:cubicBezTo>
                <a:cubicBezTo>
                  <a:pt x="344" y="214"/>
                  <a:pt x="341" y="210"/>
                  <a:pt x="336" y="207"/>
                </a:cubicBezTo>
                <a:cubicBezTo>
                  <a:pt x="332" y="205"/>
                  <a:pt x="328" y="201"/>
                  <a:pt x="325" y="197"/>
                </a:cubicBezTo>
                <a:close/>
                <a:moveTo>
                  <a:pt x="367" y="344"/>
                </a:moveTo>
                <a:cubicBezTo>
                  <a:pt x="355" y="350"/>
                  <a:pt x="344" y="354"/>
                  <a:pt x="334" y="358"/>
                </a:cubicBezTo>
                <a:cubicBezTo>
                  <a:pt x="334" y="354"/>
                  <a:pt x="333" y="351"/>
                  <a:pt x="333" y="348"/>
                </a:cubicBezTo>
                <a:cubicBezTo>
                  <a:pt x="333" y="344"/>
                  <a:pt x="332" y="341"/>
                  <a:pt x="332" y="338"/>
                </a:cubicBezTo>
                <a:cubicBezTo>
                  <a:pt x="333" y="337"/>
                  <a:pt x="334" y="336"/>
                  <a:pt x="335" y="336"/>
                </a:cubicBezTo>
                <a:cubicBezTo>
                  <a:pt x="336" y="335"/>
                  <a:pt x="336" y="334"/>
                  <a:pt x="337" y="334"/>
                </a:cubicBezTo>
                <a:cubicBezTo>
                  <a:pt x="348" y="326"/>
                  <a:pt x="355" y="317"/>
                  <a:pt x="356" y="308"/>
                </a:cubicBezTo>
                <a:cubicBezTo>
                  <a:pt x="357" y="299"/>
                  <a:pt x="354" y="288"/>
                  <a:pt x="347" y="276"/>
                </a:cubicBezTo>
                <a:lnTo>
                  <a:pt x="346" y="276"/>
                </a:lnTo>
                <a:cubicBezTo>
                  <a:pt x="348" y="275"/>
                  <a:pt x="352" y="273"/>
                  <a:pt x="358" y="269"/>
                </a:cubicBezTo>
                <a:cubicBezTo>
                  <a:pt x="364" y="266"/>
                  <a:pt x="371" y="262"/>
                  <a:pt x="378" y="257"/>
                </a:cubicBezTo>
                <a:cubicBezTo>
                  <a:pt x="383" y="267"/>
                  <a:pt x="388" y="277"/>
                  <a:pt x="393" y="288"/>
                </a:cubicBezTo>
                <a:cubicBezTo>
                  <a:pt x="398" y="299"/>
                  <a:pt x="402" y="311"/>
                  <a:pt x="405" y="323"/>
                </a:cubicBezTo>
                <a:cubicBezTo>
                  <a:pt x="393" y="331"/>
                  <a:pt x="380" y="339"/>
                  <a:pt x="367" y="344"/>
                </a:cubicBezTo>
                <a:close/>
                <a:moveTo>
                  <a:pt x="462" y="286"/>
                </a:moveTo>
                <a:lnTo>
                  <a:pt x="458" y="289"/>
                </a:lnTo>
                <a:cubicBezTo>
                  <a:pt x="459" y="299"/>
                  <a:pt x="453" y="310"/>
                  <a:pt x="440" y="323"/>
                </a:cubicBezTo>
                <a:cubicBezTo>
                  <a:pt x="428" y="336"/>
                  <a:pt x="425" y="348"/>
                  <a:pt x="433" y="359"/>
                </a:cubicBezTo>
                <a:cubicBezTo>
                  <a:pt x="434" y="361"/>
                  <a:pt x="436" y="363"/>
                  <a:pt x="438" y="364"/>
                </a:cubicBezTo>
                <a:cubicBezTo>
                  <a:pt x="440" y="365"/>
                  <a:pt x="442" y="366"/>
                  <a:pt x="443" y="367"/>
                </a:cubicBezTo>
                <a:cubicBezTo>
                  <a:pt x="442" y="373"/>
                  <a:pt x="440" y="378"/>
                  <a:pt x="437" y="383"/>
                </a:cubicBezTo>
                <a:cubicBezTo>
                  <a:pt x="435" y="388"/>
                  <a:pt x="432" y="393"/>
                  <a:pt x="429" y="398"/>
                </a:cubicBezTo>
                <a:cubicBezTo>
                  <a:pt x="427" y="385"/>
                  <a:pt x="425" y="373"/>
                  <a:pt x="422" y="360"/>
                </a:cubicBezTo>
                <a:cubicBezTo>
                  <a:pt x="419" y="348"/>
                  <a:pt x="416" y="336"/>
                  <a:pt x="413" y="325"/>
                </a:cubicBezTo>
                <a:cubicBezTo>
                  <a:pt x="421" y="319"/>
                  <a:pt x="429" y="312"/>
                  <a:pt x="438" y="305"/>
                </a:cubicBezTo>
                <a:cubicBezTo>
                  <a:pt x="446" y="298"/>
                  <a:pt x="454" y="289"/>
                  <a:pt x="462" y="280"/>
                </a:cubicBezTo>
                <a:lnTo>
                  <a:pt x="462" y="286"/>
                </a:lnTo>
                <a:close/>
                <a:moveTo>
                  <a:pt x="413" y="246"/>
                </a:moveTo>
                <a:cubicBezTo>
                  <a:pt x="416" y="249"/>
                  <a:pt x="417" y="252"/>
                  <a:pt x="417" y="254"/>
                </a:cubicBezTo>
                <a:cubicBezTo>
                  <a:pt x="417" y="257"/>
                  <a:pt x="417" y="259"/>
                  <a:pt x="419" y="261"/>
                </a:cubicBezTo>
                <a:cubicBezTo>
                  <a:pt x="421" y="265"/>
                  <a:pt x="427" y="268"/>
                  <a:pt x="435" y="270"/>
                </a:cubicBezTo>
                <a:cubicBezTo>
                  <a:pt x="443" y="272"/>
                  <a:pt x="450" y="273"/>
                  <a:pt x="456" y="272"/>
                </a:cubicBezTo>
                <a:lnTo>
                  <a:pt x="458" y="275"/>
                </a:lnTo>
                <a:cubicBezTo>
                  <a:pt x="451" y="284"/>
                  <a:pt x="443" y="292"/>
                  <a:pt x="435" y="299"/>
                </a:cubicBezTo>
                <a:cubicBezTo>
                  <a:pt x="427" y="306"/>
                  <a:pt x="419" y="313"/>
                  <a:pt x="411" y="319"/>
                </a:cubicBezTo>
                <a:cubicBezTo>
                  <a:pt x="407" y="307"/>
                  <a:pt x="403" y="295"/>
                  <a:pt x="398" y="284"/>
                </a:cubicBezTo>
                <a:cubicBezTo>
                  <a:pt x="394" y="273"/>
                  <a:pt x="388" y="263"/>
                  <a:pt x="383" y="253"/>
                </a:cubicBezTo>
                <a:cubicBezTo>
                  <a:pt x="386" y="251"/>
                  <a:pt x="391" y="248"/>
                  <a:pt x="395" y="245"/>
                </a:cubicBezTo>
                <a:cubicBezTo>
                  <a:pt x="399" y="242"/>
                  <a:pt x="403" y="239"/>
                  <a:pt x="407" y="235"/>
                </a:cubicBezTo>
                <a:lnTo>
                  <a:pt x="413" y="246"/>
                </a:lnTo>
                <a:close/>
                <a:moveTo>
                  <a:pt x="348" y="172"/>
                </a:moveTo>
                <a:cubicBezTo>
                  <a:pt x="351" y="175"/>
                  <a:pt x="354" y="177"/>
                  <a:pt x="356" y="179"/>
                </a:cubicBezTo>
                <a:cubicBezTo>
                  <a:pt x="358" y="180"/>
                  <a:pt x="362" y="181"/>
                  <a:pt x="367" y="180"/>
                </a:cubicBezTo>
                <a:cubicBezTo>
                  <a:pt x="373" y="179"/>
                  <a:pt x="378" y="178"/>
                  <a:pt x="382" y="178"/>
                </a:cubicBezTo>
                <a:cubicBezTo>
                  <a:pt x="384" y="180"/>
                  <a:pt x="386" y="182"/>
                  <a:pt x="388" y="184"/>
                </a:cubicBezTo>
                <a:cubicBezTo>
                  <a:pt x="391" y="186"/>
                  <a:pt x="393" y="188"/>
                  <a:pt x="395" y="189"/>
                </a:cubicBezTo>
                <a:cubicBezTo>
                  <a:pt x="396" y="196"/>
                  <a:pt x="397" y="203"/>
                  <a:pt x="397" y="210"/>
                </a:cubicBezTo>
                <a:cubicBezTo>
                  <a:pt x="397" y="218"/>
                  <a:pt x="399" y="224"/>
                  <a:pt x="402" y="228"/>
                </a:cubicBezTo>
                <a:lnTo>
                  <a:pt x="403" y="229"/>
                </a:lnTo>
                <a:cubicBezTo>
                  <a:pt x="400" y="233"/>
                  <a:pt x="396" y="236"/>
                  <a:pt x="392" y="239"/>
                </a:cubicBezTo>
                <a:cubicBezTo>
                  <a:pt x="387" y="242"/>
                  <a:pt x="384" y="245"/>
                  <a:pt x="380" y="248"/>
                </a:cubicBezTo>
                <a:cubicBezTo>
                  <a:pt x="373" y="232"/>
                  <a:pt x="365" y="219"/>
                  <a:pt x="356" y="206"/>
                </a:cubicBezTo>
                <a:cubicBezTo>
                  <a:pt x="348" y="194"/>
                  <a:pt x="339" y="183"/>
                  <a:pt x="331" y="173"/>
                </a:cubicBezTo>
                <a:cubicBezTo>
                  <a:pt x="332" y="172"/>
                  <a:pt x="334" y="170"/>
                  <a:pt x="336" y="169"/>
                </a:cubicBezTo>
                <a:cubicBezTo>
                  <a:pt x="337" y="167"/>
                  <a:pt x="339" y="165"/>
                  <a:pt x="340" y="163"/>
                </a:cubicBezTo>
                <a:cubicBezTo>
                  <a:pt x="343" y="166"/>
                  <a:pt x="345" y="169"/>
                  <a:pt x="348" y="172"/>
                </a:cubicBezTo>
                <a:close/>
                <a:moveTo>
                  <a:pt x="325" y="140"/>
                </a:moveTo>
                <a:cubicBezTo>
                  <a:pt x="326" y="143"/>
                  <a:pt x="327" y="146"/>
                  <a:pt x="329" y="149"/>
                </a:cubicBezTo>
                <a:cubicBezTo>
                  <a:pt x="330" y="151"/>
                  <a:pt x="331" y="152"/>
                  <a:pt x="332" y="154"/>
                </a:cubicBezTo>
                <a:cubicBezTo>
                  <a:pt x="333" y="155"/>
                  <a:pt x="335" y="157"/>
                  <a:pt x="336" y="158"/>
                </a:cubicBezTo>
                <a:cubicBezTo>
                  <a:pt x="335" y="160"/>
                  <a:pt x="333" y="162"/>
                  <a:pt x="332" y="163"/>
                </a:cubicBezTo>
                <a:cubicBezTo>
                  <a:pt x="330" y="165"/>
                  <a:pt x="328" y="167"/>
                  <a:pt x="327" y="169"/>
                </a:cubicBezTo>
                <a:cubicBezTo>
                  <a:pt x="318" y="158"/>
                  <a:pt x="309" y="149"/>
                  <a:pt x="301" y="142"/>
                </a:cubicBezTo>
                <a:cubicBezTo>
                  <a:pt x="292" y="134"/>
                  <a:pt x="284" y="127"/>
                  <a:pt x="277" y="121"/>
                </a:cubicBezTo>
                <a:cubicBezTo>
                  <a:pt x="278" y="121"/>
                  <a:pt x="278" y="120"/>
                  <a:pt x="278" y="120"/>
                </a:cubicBezTo>
                <a:lnTo>
                  <a:pt x="278" y="119"/>
                </a:lnTo>
                <a:cubicBezTo>
                  <a:pt x="279" y="118"/>
                  <a:pt x="280" y="117"/>
                  <a:pt x="280" y="115"/>
                </a:cubicBezTo>
                <a:cubicBezTo>
                  <a:pt x="280" y="114"/>
                  <a:pt x="280" y="113"/>
                  <a:pt x="280" y="112"/>
                </a:cubicBezTo>
                <a:cubicBezTo>
                  <a:pt x="287" y="114"/>
                  <a:pt x="293" y="116"/>
                  <a:pt x="300" y="119"/>
                </a:cubicBezTo>
                <a:cubicBezTo>
                  <a:pt x="307" y="122"/>
                  <a:pt x="314" y="126"/>
                  <a:pt x="322" y="131"/>
                </a:cubicBezTo>
                <a:cubicBezTo>
                  <a:pt x="323" y="134"/>
                  <a:pt x="324" y="137"/>
                  <a:pt x="325" y="140"/>
                </a:cubicBezTo>
                <a:close/>
                <a:moveTo>
                  <a:pt x="311" y="104"/>
                </a:moveTo>
                <a:cubicBezTo>
                  <a:pt x="313" y="105"/>
                  <a:pt x="314" y="106"/>
                  <a:pt x="315" y="109"/>
                </a:cubicBezTo>
                <a:cubicBezTo>
                  <a:pt x="317" y="111"/>
                  <a:pt x="318" y="113"/>
                  <a:pt x="319" y="116"/>
                </a:cubicBezTo>
                <a:cubicBezTo>
                  <a:pt x="320" y="118"/>
                  <a:pt x="320" y="120"/>
                  <a:pt x="321" y="123"/>
                </a:cubicBezTo>
                <a:cubicBezTo>
                  <a:pt x="314" y="118"/>
                  <a:pt x="307" y="115"/>
                  <a:pt x="300" y="112"/>
                </a:cubicBezTo>
                <a:cubicBezTo>
                  <a:pt x="293" y="109"/>
                  <a:pt x="287" y="106"/>
                  <a:pt x="281" y="105"/>
                </a:cubicBezTo>
                <a:cubicBezTo>
                  <a:pt x="281" y="104"/>
                  <a:pt x="281" y="103"/>
                  <a:pt x="281" y="102"/>
                </a:cubicBezTo>
                <a:cubicBezTo>
                  <a:pt x="281" y="101"/>
                  <a:pt x="281" y="100"/>
                  <a:pt x="280" y="100"/>
                </a:cubicBezTo>
                <a:cubicBezTo>
                  <a:pt x="284" y="100"/>
                  <a:pt x="289" y="100"/>
                  <a:pt x="293" y="100"/>
                </a:cubicBezTo>
                <a:cubicBezTo>
                  <a:pt x="298" y="100"/>
                  <a:pt x="302" y="100"/>
                  <a:pt x="307" y="101"/>
                </a:cubicBezTo>
                <a:cubicBezTo>
                  <a:pt x="308" y="102"/>
                  <a:pt x="310" y="102"/>
                  <a:pt x="311" y="104"/>
                </a:cubicBezTo>
                <a:close/>
                <a:moveTo>
                  <a:pt x="299" y="66"/>
                </a:moveTo>
                <a:cubicBezTo>
                  <a:pt x="299" y="66"/>
                  <a:pt x="300" y="67"/>
                  <a:pt x="301" y="68"/>
                </a:cubicBezTo>
                <a:cubicBezTo>
                  <a:pt x="304" y="72"/>
                  <a:pt x="305" y="77"/>
                  <a:pt x="305" y="81"/>
                </a:cubicBezTo>
                <a:cubicBezTo>
                  <a:pt x="305" y="86"/>
                  <a:pt x="304" y="90"/>
                  <a:pt x="301" y="94"/>
                </a:cubicBezTo>
                <a:cubicBezTo>
                  <a:pt x="297" y="94"/>
                  <a:pt x="293" y="94"/>
                  <a:pt x="290" y="94"/>
                </a:cubicBezTo>
                <a:cubicBezTo>
                  <a:pt x="286" y="93"/>
                  <a:pt x="282" y="93"/>
                  <a:pt x="278" y="93"/>
                </a:cubicBezTo>
                <a:cubicBezTo>
                  <a:pt x="278" y="91"/>
                  <a:pt x="276" y="88"/>
                  <a:pt x="275" y="86"/>
                </a:cubicBezTo>
                <a:cubicBezTo>
                  <a:pt x="273" y="83"/>
                  <a:pt x="271" y="81"/>
                  <a:pt x="269" y="79"/>
                </a:cubicBezTo>
                <a:cubicBezTo>
                  <a:pt x="273" y="77"/>
                  <a:pt x="277" y="74"/>
                  <a:pt x="281" y="72"/>
                </a:cubicBezTo>
                <a:cubicBezTo>
                  <a:pt x="286" y="69"/>
                  <a:pt x="291" y="67"/>
                  <a:pt x="296" y="65"/>
                </a:cubicBezTo>
                <a:cubicBezTo>
                  <a:pt x="297" y="65"/>
                  <a:pt x="298" y="65"/>
                  <a:pt x="299" y="66"/>
                </a:cubicBezTo>
                <a:close/>
                <a:moveTo>
                  <a:pt x="263" y="16"/>
                </a:moveTo>
                <a:cubicBezTo>
                  <a:pt x="266" y="16"/>
                  <a:pt x="268" y="17"/>
                  <a:pt x="271" y="18"/>
                </a:cubicBezTo>
                <a:cubicBezTo>
                  <a:pt x="274" y="19"/>
                  <a:pt x="276" y="20"/>
                  <a:pt x="279" y="20"/>
                </a:cubicBezTo>
                <a:cubicBezTo>
                  <a:pt x="280" y="21"/>
                  <a:pt x="280" y="22"/>
                  <a:pt x="280" y="24"/>
                </a:cubicBezTo>
                <a:cubicBezTo>
                  <a:pt x="280" y="25"/>
                  <a:pt x="279" y="27"/>
                  <a:pt x="278" y="28"/>
                </a:cubicBezTo>
                <a:cubicBezTo>
                  <a:pt x="280" y="30"/>
                  <a:pt x="281" y="32"/>
                  <a:pt x="282" y="35"/>
                </a:cubicBezTo>
                <a:cubicBezTo>
                  <a:pt x="283" y="37"/>
                  <a:pt x="284" y="40"/>
                  <a:pt x="284" y="42"/>
                </a:cubicBezTo>
                <a:cubicBezTo>
                  <a:pt x="283" y="41"/>
                  <a:pt x="281" y="40"/>
                  <a:pt x="279" y="39"/>
                </a:cubicBezTo>
                <a:cubicBezTo>
                  <a:pt x="277" y="38"/>
                  <a:pt x="275" y="38"/>
                  <a:pt x="273" y="37"/>
                </a:cubicBezTo>
                <a:cubicBezTo>
                  <a:pt x="271" y="36"/>
                  <a:pt x="269" y="35"/>
                  <a:pt x="266" y="35"/>
                </a:cubicBezTo>
                <a:cubicBezTo>
                  <a:pt x="264" y="34"/>
                  <a:pt x="261" y="33"/>
                  <a:pt x="259" y="33"/>
                </a:cubicBezTo>
                <a:lnTo>
                  <a:pt x="263" y="16"/>
                </a:lnTo>
                <a:close/>
                <a:moveTo>
                  <a:pt x="265" y="41"/>
                </a:moveTo>
                <a:cubicBezTo>
                  <a:pt x="267" y="42"/>
                  <a:pt x="269" y="42"/>
                  <a:pt x="271" y="43"/>
                </a:cubicBezTo>
                <a:cubicBezTo>
                  <a:pt x="274" y="44"/>
                  <a:pt x="276" y="45"/>
                  <a:pt x="279" y="46"/>
                </a:cubicBezTo>
                <a:cubicBezTo>
                  <a:pt x="282" y="47"/>
                  <a:pt x="284" y="49"/>
                  <a:pt x="286" y="50"/>
                </a:cubicBezTo>
                <a:cubicBezTo>
                  <a:pt x="287" y="52"/>
                  <a:pt x="287" y="54"/>
                  <a:pt x="287" y="56"/>
                </a:cubicBezTo>
                <a:cubicBezTo>
                  <a:pt x="287" y="58"/>
                  <a:pt x="287" y="60"/>
                  <a:pt x="287" y="62"/>
                </a:cubicBezTo>
                <a:cubicBezTo>
                  <a:pt x="283" y="64"/>
                  <a:pt x="279" y="66"/>
                  <a:pt x="275" y="68"/>
                </a:cubicBezTo>
                <a:cubicBezTo>
                  <a:pt x="271" y="71"/>
                  <a:pt x="267" y="73"/>
                  <a:pt x="264" y="75"/>
                </a:cubicBezTo>
                <a:cubicBezTo>
                  <a:pt x="262" y="74"/>
                  <a:pt x="261" y="73"/>
                  <a:pt x="259" y="72"/>
                </a:cubicBezTo>
                <a:cubicBezTo>
                  <a:pt x="258" y="71"/>
                  <a:pt x="256" y="70"/>
                  <a:pt x="255" y="70"/>
                </a:cubicBezTo>
                <a:cubicBezTo>
                  <a:pt x="255" y="69"/>
                  <a:pt x="254" y="69"/>
                  <a:pt x="254" y="69"/>
                </a:cubicBezTo>
                <a:cubicBezTo>
                  <a:pt x="253" y="69"/>
                  <a:pt x="253" y="69"/>
                  <a:pt x="252" y="69"/>
                </a:cubicBezTo>
                <a:lnTo>
                  <a:pt x="258" y="39"/>
                </a:lnTo>
                <a:cubicBezTo>
                  <a:pt x="260" y="40"/>
                  <a:pt x="262" y="40"/>
                  <a:pt x="265" y="41"/>
                </a:cubicBezTo>
                <a:close/>
                <a:moveTo>
                  <a:pt x="223" y="9"/>
                </a:moveTo>
                <a:cubicBezTo>
                  <a:pt x="235" y="10"/>
                  <a:pt x="246" y="12"/>
                  <a:pt x="257" y="14"/>
                </a:cubicBezTo>
                <a:lnTo>
                  <a:pt x="253" y="31"/>
                </a:lnTo>
                <a:cubicBezTo>
                  <a:pt x="246" y="30"/>
                  <a:pt x="239" y="29"/>
                  <a:pt x="231" y="29"/>
                </a:cubicBezTo>
                <a:cubicBezTo>
                  <a:pt x="224" y="29"/>
                  <a:pt x="217" y="29"/>
                  <a:pt x="210" y="30"/>
                </a:cubicBezTo>
                <a:cubicBezTo>
                  <a:pt x="207" y="26"/>
                  <a:pt x="204" y="23"/>
                  <a:pt x="200" y="19"/>
                </a:cubicBezTo>
                <a:cubicBezTo>
                  <a:pt x="197" y="15"/>
                  <a:pt x="193" y="11"/>
                  <a:pt x="189" y="8"/>
                </a:cubicBezTo>
                <a:cubicBezTo>
                  <a:pt x="200" y="7"/>
                  <a:pt x="212" y="8"/>
                  <a:pt x="223" y="9"/>
                </a:cubicBezTo>
                <a:close/>
                <a:moveTo>
                  <a:pt x="127" y="18"/>
                </a:moveTo>
                <a:cubicBezTo>
                  <a:pt x="144" y="13"/>
                  <a:pt x="162" y="10"/>
                  <a:pt x="180" y="8"/>
                </a:cubicBezTo>
                <a:cubicBezTo>
                  <a:pt x="184" y="12"/>
                  <a:pt x="189" y="16"/>
                  <a:pt x="192" y="20"/>
                </a:cubicBezTo>
                <a:cubicBezTo>
                  <a:pt x="196" y="23"/>
                  <a:pt x="200" y="27"/>
                  <a:pt x="203" y="31"/>
                </a:cubicBezTo>
                <a:cubicBezTo>
                  <a:pt x="194" y="32"/>
                  <a:pt x="186" y="35"/>
                  <a:pt x="178" y="39"/>
                </a:cubicBezTo>
                <a:cubicBezTo>
                  <a:pt x="170" y="43"/>
                  <a:pt x="164" y="47"/>
                  <a:pt x="158" y="53"/>
                </a:cubicBezTo>
                <a:cubicBezTo>
                  <a:pt x="145" y="49"/>
                  <a:pt x="132" y="46"/>
                  <a:pt x="118" y="43"/>
                </a:cubicBezTo>
                <a:cubicBezTo>
                  <a:pt x="104" y="40"/>
                  <a:pt x="89" y="39"/>
                  <a:pt x="75" y="39"/>
                </a:cubicBezTo>
                <a:cubicBezTo>
                  <a:pt x="91" y="30"/>
                  <a:pt x="109" y="23"/>
                  <a:pt x="127" y="18"/>
                </a:cubicBezTo>
                <a:close/>
                <a:moveTo>
                  <a:pt x="45" y="59"/>
                </a:moveTo>
                <a:lnTo>
                  <a:pt x="27" y="72"/>
                </a:lnTo>
                <a:cubicBezTo>
                  <a:pt x="30" y="69"/>
                  <a:pt x="34" y="66"/>
                  <a:pt x="37" y="63"/>
                </a:cubicBezTo>
                <a:cubicBezTo>
                  <a:pt x="41" y="60"/>
                  <a:pt x="45" y="57"/>
                  <a:pt x="48" y="55"/>
                </a:cubicBezTo>
                <a:cubicBezTo>
                  <a:pt x="51" y="53"/>
                  <a:pt x="53" y="51"/>
                  <a:pt x="56" y="50"/>
                </a:cubicBezTo>
                <a:cubicBezTo>
                  <a:pt x="58" y="49"/>
                  <a:pt x="61" y="47"/>
                  <a:pt x="63" y="45"/>
                </a:cubicBezTo>
                <a:cubicBezTo>
                  <a:pt x="70" y="45"/>
                  <a:pt x="76" y="45"/>
                  <a:pt x="83" y="45"/>
                </a:cubicBezTo>
                <a:cubicBezTo>
                  <a:pt x="90" y="46"/>
                  <a:pt x="96" y="46"/>
                  <a:pt x="103" y="47"/>
                </a:cubicBezTo>
                <a:lnTo>
                  <a:pt x="101" y="47"/>
                </a:lnTo>
                <a:cubicBezTo>
                  <a:pt x="93" y="49"/>
                  <a:pt x="84" y="50"/>
                  <a:pt x="74" y="50"/>
                </a:cubicBezTo>
                <a:cubicBezTo>
                  <a:pt x="65" y="49"/>
                  <a:pt x="55" y="52"/>
                  <a:pt x="45" y="59"/>
                </a:cubicBezTo>
                <a:close/>
                <a:moveTo>
                  <a:pt x="66" y="145"/>
                </a:moveTo>
                <a:cubicBezTo>
                  <a:pt x="64" y="142"/>
                  <a:pt x="62" y="139"/>
                  <a:pt x="62" y="137"/>
                </a:cubicBezTo>
                <a:cubicBezTo>
                  <a:pt x="65" y="135"/>
                  <a:pt x="68" y="131"/>
                  <a:pt x="69" y="127"/>
                </a:cubicBezTo>
                <a:cubicBezTo>
                  <a:pt x="70" y="123"/>
                  <a:pt x="72" y="120"/>
                  <a:pt x="75" y="119"/>
                </a:cubicBezTo>
                <a:cubicBezTo>
                  <a:pt x="80" y="115"/>
                  <a:pt x="85" y="114"/>
                  <a:pt x="92" y="115"/>
                </a:cubicBezTo>
                <a:cubicBezTo>
                  <a:pt x="98" y="116"/>
                  <a:pt x="104" y="114"/>
                  <a:pt x="110" y="109"/>
                </a:cubicBezTo>
                <a:cubicBezTo>
                  <a:pt x="112" y="108"/>
                  <a:pt x="114" y="106"/>
                  <a:pt x="116" y="103"/>
                </a:cubicBezTo>
                <a:cubicBezTo>
                  <a:pt x="118" y="101"/>
                  <a:pt x="119" y="98"/>
                  <a:pt x="121" y="95"/>
                </a:cubicBezTo>
                <a:cubicBezTo>
                  <a:pt x="124" y="94"/>
                  <a:pt x="128" y="94"/>
                  <a:pt x="131" y="94"/>
                </a:cubicBezTo>
                <a:cubicBezTo>
                  <a:pt x="134" y="93"/>
                  <a:pt x="137" y="93"/>
                  <a:pt x="141" y="93"/>
                </a:cubicBezTo>
                <a:cubicBezTo>
                  <a:pt x="140" y="97"/>
                  <a:pt x="140" y="102"/>
                  <a:pt x="141" y="107"/>
                </a:cubicBezTo>
                <a:cubicBezTo>
                  <a:pt x="142" y="112"/>
                  <a:pt x="143" y="116"/>
                  <a:pt x="145" y="121"/>
                </a:cubicBezTo>
                <a:cubicBezTo>
                  <a:pt x="134" y="126"/>
                  <a:pt x="122" y="131"/>
                  <a:pt x="110" y="137"/>
                </a:cubicBezTo>
                <a:cubicBezTo>
                  <a:pt x="98" y="143"/>
                  <a:pt x="86" y="150"/>
                  <a:pt x="74" y="158"/>
                </a:cubicBezTo>
                <a:cubicBezTo>
                  <a:pt x="71" y="153"/>
                  <a:pt x="68" y="149"/>
                  <a:pt x="66" y="145"/>
                </a:cubicBezTo>
                <a:close/>
                <a:moveTo>
                  <a:pt x="24" y="242"/>
                </a:moveTo>
                <a:cubicBezTo>
                  <a:pt x="17" y="234"/>
                  <a:pt x="12" y="227"/>
                  <a:pt x="8" y="221"/>
                </a:cubicBezTo>
                <a:cubicBezTo>
                  <a:pt x="18" y="210"/>
                  <a:pt x="29" y="200"/>
                  <a:pt x="39" y="191"/>
                </a:cubicBezTo>
                <a:cubicBezTo>
                  <a:pt x="50" y="182"/>
                  <a:pt x="61" y="174"/>
                  <a:pt x="72" y="167"/>
                </a:cubicBezTo>
                <a:cubicBezTo>
                  <a:pt x="76" y="172"/>
                  <a:pt x="80" y="177"/>
                  <a:pt x="84" y="183"/>
                </a:cubicBezTo>
                <a:cubicBezTo>
                  <a:pt x="88" y="188"/>
                  <a:pt x="93" y="195"/>
                  <a:pt x="98" y="201"/>
                </a:cubicBezTo>
                <a:cubicBezTo>
                  <a:pt x="96" y="203"/>
                  <a:pt x="94" y="206"/>
                  <a:pt x="92" y="208"/>
                </a:cubicBezTo>
                <a:cubicBezTo>
                  <a:pt x="91" y="211"/>
                  <a:pt x="89" y="214"/>
                  <a:pt x="88" y="217"/>
                </a:cubicBezTo>
                <a:cubicBezTo>
                  <a:pt x="81" y="224"/>
                  <a:pt x="74" y="232"/>
                  <a:pt x="67" y="241"/>
                </a:cubicBezTo>
                <a:cubicBezTo>
                  <a:pt x="60" y="250"/>
                  <a:pt x="53" y="258"/>
                  <a:pt x="47" y="267"/>
                </a:cubicBezTo>
                <a:cubicBezTo>
                  <a:pt x="38" y="258"/>
                  <a:pt x="30" y="250"/>
                  <a:pt x="24" y="242"/>
                </a:cubicBezTo>
                <a:close/>
                <a:moveTo>
                  <a:pt x="48" y="276"/>
                </a:moveTo>
                <a:cubicBezTo>
                  <a:pt x="55" y="283"/>
                  <a:pt x="63" y="290"/>
                  <a:pt x="73" y="297"/>
                </a:cubicBezTo>
                <a:cubicBezTo>
                  <a:pt x="82" y="304"/>
                  <a:pt x="92" y="311"/>
                  <a:pt x="103" y="319"/>
                </a:cubicBezTo>
                <a:cubicBezTo>
                  <a:pt x="97" y="331"/>
                  <a:pt x="92" y="344"/>
                  <a:pt x="87" y="356"/>
                </a:cubicBezTo>
                <a:cubicBezTo>
                  <a:pt x="82" y="368"/>
                  <a:pt x="77" y="381"/>
                  <a:pt x="73" y="394"/>
                </a:cubicBezTo>
                <a:cubicBezTo>
                  <a:pt x="55" y="382"/>
                  <a:pt x="42" y="371"/>
                  <a:pt x="34" y="362"/>
                </a:cubicBezTo>
                <a:cubicBezTo>
                  <a:pt x="27" y="352"/>
                  <a:pt x="23" y="347"/>
                  <a:pt x="23" y="347"/>
                </a:cubicBezTo>
                <a:lnTo>
                  <a:pt x="21" y="348"/>
                </a:lnTo>
                <a:cubicBezTo>
                  <a:pt x="22" y="339"/>
                  <a:pt x="26" y="329"/>
                  <a:pt x="31" y="320"/>
                </a:cubicBezTo>
                <a:cubicBezTo>
                  <a:pt x="37" y="311"/>
                  <a:pt x="39" y="302"/>
                  <a:pt x="37" y="292"/>
                </a:cubicBezTo>
                <a:cubicBezTo>
                  <a:pt x="39" y="289"/>
                  <a:pt x="40" y="287"/>
                  <a:pt x="42" y="284"/>
                </a:cubicBezTo>
                <a:cubicBezTo>
                  <a:pt x="44" y="282"/>
                  <a:pt x="46" y="279"/>
                  <a:pt x="48" y="276"/>
                </a:cubicBezTo>
                <a:close/>
              </a:path>
            </a:pathLst>
          </a:custGeom>
          <a:noFill/>
          <a:ln w="0">
            <a:solidFill>
              <a:srgbClr val="CCE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9" name="Rectangle 24"/>
          <p:cNvSpPr>
            <a:spLocks noChangeArrowheads="1"/>
          </p:cNvSpPr>
          <p:nvPr/>
        </p:nvSpPr>
        <p:spPr bwMode="auto">
          <a:xfrm>
            <a:off x="42334" y="6642100"/>
            <a:ext cx="1210733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400" b="1">
              <a:solidFill>
                <a:srgbClr val="0066CC"/>
              </a:solidFill>
            </a:endParaRPr>
          </a:p>
        </p:txBody>
      </p:sp>
      <p:sp>
        <p:nvSpPr>
          <p:cNvPr id="10" name="Rectangle 25"/>
          <p:cNvSpPr>
            <a:spLocks noChangeArrowheads="1"/>
          </p:cNvSpPr>
          <p:nvPr/>
        </p:nvSpPr>
        <p:spPr bwMode="auto">
          <a:xfrm>
            <a:off x="0" y="0"/>
            <a:ext cx="1219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sz="3200" b="1" dirty="0">
                <a:solidFill>
                  <a:srgbClr val="FFFF00"/>
                </a:solidFill>
                <a:latin typeface="Times New Roman" pitchFamily="18" charset="0"/>
              </a:rPr>
              <a:t>ĐẠI</a:t>
            </a:r>
            <a:r>
              <a:rPr lang="en-US" sz="3200" b="1" baseline="0" dirty="0">
                <a:solidFill>
                  <a:srgbClr val="FFFF00"/>
                </a:solidFill>
                <a:latin typeface="Times New Roman" pitchFamily="18" charset="0"/>
              </a:rPr>
              <a:t> HỌC SÀI GÒN</a:t>
            </a:r>
            <a:endParaRPr lang="en-US" sz="3200" b="1" dirty="0">
              <a:solidFill>
                <a:srgbClr val="FFFF00"/>
              </a:solidFill>
              <a:latin typeface="Times New Roman" pitchFamily="18" charset="0"/>
            </a:endParaRPr>
          </a:p>
        </p:txBody>
      </p:sp>
      <p:sp>
        <p:nvSpPr>
          <p:cNvPr id="4118" name="Rectangle 22"/>
          <p:cNvSpPr>
            <a:spLocks noGrp="1" noChangeArrowheads="1"/>
          </p:cNvSpPr>
          <p:nvPr>
            <p:ph type="ctrTitle"/>
          </p:nvPr>
        </p:nvSpPr>
        <p:spPr>
          <a:xfrm>
            <a:off x="914400" y="2130426"/>
            <a:ext cx="10363200" cy="1470025"/>
          </a:xfrm>
        </p:spPr>
        <p:txBody>
          <a:bodyPr/>
          <a:lstStyle>
            <a:lvl1pPr>
              <a:defRPr sz="4000">
                <a:solidFill>
                  <a:srgbClr val="CC3300"/>
                </a:solidFill>
              </a:defRPr>
            </a:lvl1pPr>
          </a:lstStyle>
          <a:p>
            <a:r>
              <a:rPr lang="en-US"/>
              <a:t>Click to edit Master title style</a:t>
            </a:r>
          </a:p>
        </p:txBody>
      </p:sp>
      <p:sp>
        <p:nvSpPr>
          <p:cNvPr id="4119" name="Rectangle 2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solidFill>
                  <a:srgbClr val="000066"/>
                </a:solidFill>
              </a:defRPr>
            </a:lvl1pPr>
          </a:lstStyle>
          <a:p>
            <a:r>
              <a:rPr lang="en-US"/>
              <a:t>Click to edit Master subtitle style</a:t>
            </a:r>
          </a:p>
        </p:txBody>
      </p:sp>
    </p:spTree>
    <p:extLst>
      <p:ext uri="{BB962C8B-B14F-4D97-AF65-F5344CB8AC3E}">
        <p14:creationId xmlns:p14="http://schemas.microsoft.com/office/powerpoint/2010/main" val="2451239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8295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60326"/>
            <a:ext cx="3048000" cy="64928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60326"/>
            <a:ext cx="8940800" cy="6492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5676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60325"/>
            <a:ext cx="12192000" cy="838200"/>
          </a:xfrm>
        </p:spPr>
        <p:txBody>
          <a:bodyPr/>
          <a:lstStyle/>
          <a:p>
            <a:r>
              <a:rPr lang="en-US"/>
              <a:t>Click to edit Master title style</a:t>
            </a:r>
          </a:p>
        </p:txBody>
      </p:sp>
      <p:sp>
        <p:nvSpPr>
          <p:cNvPr id="3" name="Table Placeholder 2"/>
          <p:cNvSpPr>
            <a:spLocks noGrp="1"/>
          </p:cNvSpPr>
          <p:nvPr>
            <p:ph type="tbl" idx="1"/>
          </p:nvPr>
        </p:nvSpPr>
        <p:spPr>
          <a:xfrm>
            <a:off x="203200" y="1066800"/>
            <a:ext cx="11785600" cy="5486400"/>
          </a:xfrm>
        </p:spPr>
        <p:txBody>
          <a:bodyPr/>
          <a:lstStyle/>
          <a:p>
            <a:pPr lvl="0"/>
            <a:r>
              <a:rPr lang="en-US" noProof="0"/>
              <a:t>Click icon to add table</a:t>
            </a:r>
          </a:p>
        </p:txBody>
      </p:sp>
    </p:spTree>
    <p:extLst>
      <p:ext uri="{BB962C8B-B14F-4D97-AF65-F5344CB8AC3E}">
        <p14:creationId xmlns:p14="http://schemas.microsoft.com/office/powerpoint/2010/main" val="1934794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508000" y="1066800"/>
            <a:ext cx="11480800" cy="5486400"/>
          </a:xfrm>
        </p:spPr>
        <p:txBody>
          <a:bodyPr/>
          <a:lstStyle>
            <a:lvl1pPr>
              <a:spcBef>
                <a:spcPts val="600"/>
              </a:spcBef>
              <a:spcAft>
                <a:spcPts val="600"/>
              </a:spcAft>
              <a:defRPr>
                <a:solidFill>
                  <a:srgbClr val="0000CC"/>
                </a:solidFill>
              </a:defRPr>
            </a:lvl1pPr>
            <a:lvl2pPr>
              <a:spcBef>
                <a:spcPts val="600"/>
              </a:spcBef>
              <a:spcAft>
                <a:spcPts val="600"/>
              </a:spcAft>
              <a:defRPr sz="3000">
                <a:solidFill>
                  <a:srgbClr val="C00000"/>
                </a:solidFill>
              </a:defRPr>
            </a:lvl2pPr>
            <a:lvl3pPr>
              <a:spcBef>
                <a:spcPts val="600"/>
              </a:spcBef>
              <a:spcAft>
                <a:spcPts val="600"/>
              </a:spcAft>
              <a:defRPr sz="2800"/>
            </a:lvl3pPr>
            <a:lvl4pPr>
              <a:spcBef>
                <a:spcPts val="600"/>
              </a:spcBef>
              <a:spcAft>
                <a:spcPts val="600"/>
              </a:spcAft>
              <a:defRPr sz="2600"/>
            </a:lvl4pPr>
            <a:lvl5pPr>
              <a:spcBef>
                <a:spcPts val="600"/>
              </a:spcBef>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6521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08786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3200" y="1066800"/>
            <a:ext cx="5791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66800"/>
            <a:ext cx="57912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328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308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4163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02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2442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77265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pic>
        <p:nvPicPr>
          <p:cNvPr id="1026" name="Picture 28" descr="Main"/>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984250"/>
            <a:ext cx="12187767" cy="56451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7" name="Picture 29" descr="Title"/>
          <p:cNvPicPr>
            <a:picLocks noChangeAspect="1" noChangeArrowheads="1"/>
          </p:cNvPicPr>
          <p:nvPr/>
        </p:nvPicPr>
        <p:blipFill>
          <a:blip r:embed="rId16">
            <a:lum bright="30000"/>
            <a:extLst>
              <a:ext uri="{28A0092B-C50C-407E-A947-70E740481C1C}">
                <a14:useLocalDpi xmlns:a14="http://schemas.microsoft.com/office/drawing/2010/main" val="0"/>
              </a:ext>
            </a:extLst>
          </a:blip>
          <a:srcRect/>
          <a:stretch>
            <a:fillRect/>
          </a:stretch>
        </p:blipFill>
        <p:spPr bwMode="auto">
          <a:xfrm>
            <a:off x="0" y="1"/>
            <a:ext cx="121920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0"/>
          <p:cNvSpPr>
            <a:spLocks noGrp="1" noChangeArrowheads="1"/>
          </p:cNvSpPr>
          <p:nvPr>
            <p:ph type="title"/>
          </p:nvPr>
        </p:nvSpPr>
        <p:spPr bwMode="auto">
          <a:xfrm>
            <a:off x="0" y="60325"/>
            <a:ext cx="1219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Freeform 31"/>
          <p:cNvSpPr>
            <a:spLocks noEditPoints="1"/>
          </p:cNvSpPr>
          <p:nvPr/>
        </p:nvSpPr>
        <p:spPr bwMode="auto">
          <a:xfrm>
            <a:off x="21167" y="2508250"/>
            <a:ext cx="6326717" cy="4108450"/>
          </a:xfrm>
          <a:custGeom>
            <a:avLst/>
            <a:gdLst>
              <a:gd name="T0" fmla="*/ 22 w 470"/>
              <a:gd name="T1" fmla="*/ 385 h 407"/>
              <a:gd name="T2" fmla="*/ 78 w 470"/>
              <a:gd name="T3" fmla="*/ 397 h 407"/>
              <a:gd name="T4" fmla="*/ 124 w 470"/>
              <a:gd name="T5" fmla="*/ 407 h 407"/>
              <a:gd name="T6" fmla="*/ 288 w 470"/>
              <a:gd name="T7" fmla="*/ 374 h 407"/>
              <a:gd name="T8" fmla="*/ 417 w 470"/>
              <a:gd name="T9" fmla="*/ 365 h 407"/>
              <a:gd name="T10" fmla="*/ 391 w 470"/>
              <a:gd name="T11" fmla="*/ 81 h 407"/>
              <a:gd name="T12" fmla="*/ 10 w 470"/>
              <a:gd name="T13" fmla="*/ 166 h 407"/>
              <a:gd name="T14" fmla="*/ 0 w 470"/>
              <a:gd name="T15" fmla="*/ 231 h 407"/>
              <a:gd name="T16" fmla="*/ 67 w 470"/>
              <a:gd name="T17" fmla="*/ 251 h 407"/>
              <a:gd name="T18" fmla="*/ 106 w 470"/>
              <a:gd name="T19" fmla="*/ 313 h 407"/>
              <a:gd name="T20" fmla="*/ 123 w 470"/>
              <a:gd name="T21" fmla="*/ 88 h 407"/>
              <a:gd name="T22" fmla="*/ 310 w 470"/>
              <a:gd name="T23" fmla="*/ 181 h 407"/>
              <a:gd name="T24" fmla="*/ 292 w 470"/>
              <a:gd name="T25" fmla="*/ 197 h 407"/>
              <a:gd name="T26" fmla="*/ 188 w 470"/>
              <a:gd name="T27" fmla="*/ 130 h 407"/>
              <a:gd name="T28" fmla="*/ 229 w 470"/>
              <a:gd name="T29" fmla="*/ 92 h 407"/>
              <a:gd name="T30" fmla="*/ 216 w 470"/>
              <a:gd name="T31" fmla="*/ 78 h 407"/>
              <a:gd name="T32" fmla="*/ 219 w 470"/>
              <a:gd name="T33" fmla="*/ 106 h 407"/>
              <a:gd name="T34" fmla="*/ 227 w 470"/>
              <a:gd name="T35" fmla="*/ 115 h 407"/>
              <a:gd name="T36" fmla="*/ 229 w 470"/>
              <a:gd name="T37" fmla="*/ 128 h 407"/>
              <a:gd name="T38" fmla="*/ 243 w 470"/>
              <a:gd name="T39" fmla="*/ 187 h 407"/>
              <a:gd name="T40" fmla="*/ 242 w 470"/>
              <a:gd name="T41" fmla="*/ 85 h 407"/>
              <a:gd name="T42" fmla="*/ 247 w 470"/>
              <a:gd name="T43" fmla="*/ 113 h 407"/>
              <a:gd name="T44" fmla="*/ 267 w 470"/>
              <a:gd name="T45" fmla="*/ 124 h 407"/>
              <a:gd name="T46" fmla="*/ 273 w 470"/>
              <a:gd name="T47" fmla="*/ 117 h 407"/>
              <a:gd name="T48" fmla="*/ 274 w 470"/>
              <a:gd name="T49" fmla="*/ 103 h 407"/>
              <a:gd name="T50" fmla="*/ 261 w 470"/>
              <a:gd name="T51" fmla="*/ 94 h 407"/>
              <a:gd name="T52" fmla="*/ 246 w 470"/>
              <a:gd name="T53" fmla="*/ 67 h 407"/>
              <a:gd name="T54" fmla="*/ 228 w 470"/>
              <a:gd name="T55" fmla="*/ 66 h 407"/>
              <a:gd name="T56" fmla="*/ 206 w 470"/>
              <a:gd name="T57" fmla="*/ 79 h 407"/>
              <a:gd name="T58" fmla="*/ 154 w 470"/>
              <a:gd name="T59" fmla="*/ 68 h 407"/>
              <a:gd name="T60" fmla="*/ 151 w 470"/>
              <a:gd name="T61" fmla="*/ 119 h 407"/>
              <a:gd name="T62" fmla="*/ 111 w 470"/>
              <a:gd name="T63" fmla="*/ 190 h 407"/>
              <a:gd name="T64" fmla="*/ 123 w 470"/>
              <a:gd name="T65" fmla="*/ 324 h 407"/>
              <a:gd name="T66" fmla="*/ 161 w 470"/>
              <a:gd name="T67" fmla="*/ 182 h 407"/>
              <a:gd name="T68" fmla="*/ 167 w 470"/>
              <a:gd name="T69" fmla="*/ 154 h 407"/>
              <a:gd name="T70" fmla="*/ 217 w 470"/>
              <a:gd name="T71" fmla="*/ 129 h 407"/>
              <a:gd name="T72" fmla="*/ 229 w 470"/>
              <a:gd name="T73" fmla="*/ 135 h 407"/>
              <a:gd name="T74" fmla="*/ 232 w 470"/>
              <a:gd name="T75" fmla="*/ 224 h 407"/>
              <a:gd name="T76" fmla="*/ 260 w 470"/>
              <a:gd name="T77" fmla="*/ 161 h 407"/>
              <a:gd name="T78" fmla="*/ 266 w 470"/>
              <a:gd name="T79" fmla="*/ 189 h 407"/>
              <a:gd name="T80" fmla="*/ 327 w 470"/>
              <a:gd name="T81" fmla="*/ 352 h 407"/>
              <a:gd name="T82" fmla="*/ 313 w 470"/>
              <a:gd name="T83" fmla="*/ 186 h 407"/>
              <a:gd name="T84" fmla="*/ 347 w 470"/>
              <a:gd name="T85" fmla="*/ 219 h 407"/>
              <a:gd name="T86" fmla="*/ 356 w 470"/>
              <a:gd name="T87" fmla="*/ 308 h 407"/>
              <a:gd name="T88" fmla="*/ 458 w 470"/>
              <a:gd name="T89" fmla="*/ 289 h 407"/>
              <a:gd name="T90" fmla="*/ 438 w 470"/>
              <a:gd name="T91" fmla="*/ 305 h 407"/>
              <a:gd name="T92" fmla="*/ 435 w 470"/>
              <a:gd name="T93" fmla="*/ 299 h 407"/>
              <a:gd name="T94" fmla="*/ 367 w 470"/>
              <a:gd name="T95" fmla="*/ 180 h 407"/>
              <a:gd name="T96" fmla="*/ 356 w 470"/>
              <a:gd name="T97" fmla="*/ 206 h 407"/>
              <a:gd name="T98" fmla="*/ 332 w 470"/>
              <a:gd name="T99" fmla="*/ 163 h 407"/>
              <a:gd name="T100" fmla="*/ 322 w 470"/>
              <a:gd name="T101" fmla="*/ 131 h 407"/>
              <a:gd name="T102" fmla="*/ 280 w 470"/>
              <a:gd name="T103" fmla="*/ 100 h 407"/>
              <a:gd name="T104" fmla="*/ 278 w 470"/>
              <a:gd name="T105" fmla="*/ 93 h 407"/>
              <a:gd name="T106" fmla="*/ 280 w 470"/>
              <a:gd name="T107" fmla="*/ 24 h 407"/>
              <a:gd name="T108" fmla="*/ 265 w 470"/>
              <a:gd name="T109" fmla="*/ 41 h 407"/>
              <a:gd name="T110" fmla="*/ 255 w 470"/>
              <a:gd name="T111" fmla="*/ 70 h 407"/>
              <a:gd name="T112" fmla="*/ 210 w 470"/>
              <a:gd name="T113" fmla="*/ 30 h 407"/>
              <a:gd name="T114" fmla="*/ 158 w 470"/>
              <a:gd name="T115" fmla="*/ 53 h 407"/>
              <a:gd name="T116" fmla="*/ 63 w 470"/>
              <a:gd name="T117" fmla="*/ 45 h 407"/>
              <a:gd name="T118" fmla="*/ 75 w 470"/>
              <a:gd name="T119" fmla="*/ 119 h 407"/>
              <a:gd name="T120" fmla="*/ 110 w 470"/>
              <a:gd name="T121" fmla="*/ 137 h 407"/>
              <a:gd name="T122" fmla="*/ 92 w 470"/>
              <a:gd name="T123" fmla="*/ 208 h 407"/>
              <a:gd name="T124" fmla="*/ 73 w 470"/>
              <a:gd name="T125" fmla="*/ 394 h 4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0" h="407">
                <a:moveTo>
                  <a:pt x="34" y="285"/>
                </a:moveTo>
                <a:cubicBezTo>
                  <a:pt x="34" y="284"/>
                  <a:pt x="33" y="284"/>
                  <a:pt x="33" y="283"/>
                </a:cubicBezTo>
                <a:cubicBezTo>
                  <a:pt x="33" y="282"/>
                  <a:pt x="33" y="282"/>
                  <a:pt x="32" y="281"/>
                </a:cubicBezTo>
                <a:cubicBezTo>
                  <a:pt x="28" y="275"/>
                  <a:pt x="24" y="273"/>
                  <a:pt x="19" y="274"/>
                </a:cubicBezTo>
                <a:cubicBezTo>
                  <a:pt x="14" y="275"/>
                  <a:pt x="10" y="278"/>
                  <a:pt x="5" y="281"/>
                </a:cubicBezTo>
                <a:cubicBezTo>
                  <a:pt x="3" y="282"/>
                  <a:pt x="2" y="283"/>
                  <a:pt x="0" y="284"/>
                </a:cubicBezTo>
                <a:lnTo>
                  <a:pt x="0" y="407"/>
                </a:lnTo>
                <a:lnTo>
                  <a:pt x="20" y="407"/>
                </a:lnTo>
                <a:cubicBezTo>
                  <a:pt x="21" y="401"/>
                  <a:pt x="22" y="393"/>
                  <a:pt x="22" y="385"/>
                </a:cubicBezTo>
                <a:cubicBezTo>
                  <a:pt x="22" y="373"/>
                  <a:pt x="22" y="363"/>
                  <a:pt x="21" y="355"/>
                </a:cubicBezTo>
                <a:cubicBezTo>
                  <a:pt x="22" y="355"/>
                  <a:pt x="27" y="360"/>
                  <a:pt x="35" y="371"/>
                </a:cubicBezTo>
                <a:cubicBezTo>
                  <a:pt x="44" y="381"/>
                  <a:pt x="56" y="391"/>
                  <a:pt x="71" y="400"/>
                </a:cubicBezTo>
                <a:cubicBezTo>
                  <a:pt x="70" y="403"/>
                  <a:pt x="69" y="405"/>
                  <a:pt x="69" y="407"/>
                </a:cubicBezTo>
                <a:lnTo>
                  <a:pt x="75" y="407"/>
                </a:lnTo>
                <a:cubicBezTo>
                  <a:pt x="75" y="406"/>
                  <a:pt x="76" y="405"/>
                  <a:pt x="76" y="403"/>
                </a:cubicBezTo>
                <a:cubicBezTo>
                  <a:pt x="79" y="405"/>
                  <a:pt x="81" y="406"/>
                  <a:pt x="84" y="407"/>
                </a:cubicBezTo>
                <a:lnTo>
                  <a:pt x="97" y="407"/>
                </a:lnTo>
                <a:cubicBezTo>
                  <a:pt x="90" y="404"/>
                  <a:pt x="84" y="401"/>
                  <a:pt x="78" y="397"/>
                </a:cubicBezTo>
                <a:cubicBezTo>
                  <a:pt x="83" y="384"/>
                  <a:pt x="87" y="372"/>
                  <a:pt x="92" y="359"/>
                </a:cubicBezTo>
                <a:cubicBezTo>
                  <a:pt x="97" y="347"/>
                  <a:pt x="103" y="334"/>
                  <a:pt x="108" y="322"/>
                </a:cubicBezTo>
                <a:cubicBezTo>
                  <a:pt x="112" y="324"/>
                  <a:pt x="116" y="327"/>
                  <a:pt x="121" y="329"/>
                </a:cubicBezTo>
                <a:cubicBezTo>
                  <a:pt x="125" y="332"/>
                  <a:pt x="129" y="334"/>
                  <a:pt x="133" y="337"/>
                </a:cubicBezTo>
                <a:cubicBezTo>
                  <a:pt x="131" y="341"/>
                  <a:pt x="128" y="345"/>
                  <a:pt x="124" y="350"/>
                </a:cubicBezTo>
                <a:cubicBezTo>
                  <a:pt x="120" y="354"/>
                  <a:pt x="117" y="358"/>
                  <a:pt x="113" y="363"/>
                </a:cubicBezTo>
                <a:cubicBezTo>
                  <a:pt x="110" y="369"/>
                  <a:pt x="108" y="373"/>
                  <a:pt x="110" y="377"/>
                </a:cubicBezTo>
                <a:cubicBezTo>
                  <a:pt x="111" y="381"/>
                  <a:pt x="112" y="386"/>
                  <a:pt x="112" y="391"/>
                </a:cubicBezTo>
                <a:lnTo>
                  <a:pt x="124" y="407"/>
                </a:lnTo>
                <a:lnTo>
                  <a:pt x="206" y="407"/>
                </a:lnTo>
                <a:cubicBezTo>
                  <a:pt x="212" y="404"/>
                  <a:pt x="219" y="402"/>
                  <a:pt x="225" y="402"/>
                </a:cubicBezTo>
                <a:cubicBezTo>
                  <a:pt x="233" y="403"/>
                  <a:pt x="241" y="400"/>
                  <a:pt x="249" y="394"/>
                </a:cubicBezTo>
                <a:cubicBezTo>
                  <a:pt x="253" y="392"/>
                  <a:pt x="255" y="389"/>
                  <a:pt x="257" y="387"/>
                </a:cubicBezTo>
                <a:cubicBezTo>
                  <a:pt x="259" y="384"/>
                  <a:pt x="261" y="381"/>
                  <a:pt x="263" y="378"/>
                </a:cubicBezTo>
                <a:cubicBezTo>
                  <a:pt x="262" y="388"/>
                  <a:pt x="261" y="397"/>
                  <a:pt x="259" y="407"/>
                </a:cubicBezTo>
                <a:lnTo>
                  <a:pt x="265" y="407"/>
                </a:lnTo>
                <a:cubicBezTo>
                  <a:pt x="267" y="396"/>
                  <a:pt x="269" y="385"/>
                  <a:pt x="270" y="375"/>
                </a:cubicBezTo>
                <a:cubicBezTo>
                  <a:pt x="271" y="375"/>
                  <a:pt x="277" y="374"/>
                  <a:pt x="288" y="374"/>
                </a:cubicBezTo>
                <a:cubicBezTo>
                  <a:pt x="299" y="373"/>
                  <a:pt x="312" y="370"/>
                  <a:pt x="329" y="366"/>
                </a:cubicBezTo>
                <a:cubicBezTo>
                  <a:pt x="330" y="378"/>
                  <a:pt x="330" y="391"/>
                  <a:pt x="331" y="404"/>
                </a:cubicBezTo>
                <a:cubicBezTo>
                  <a:pt x="331" y="405"/>
                  <a:pt x="331" y="406"/>
                  <a:pt x="331" y="407"/>
                </a:cubicBezTo>
                <a:lnTo>
                  <a:pt x="337" y="407"/>
                </a:lnTo>
                <a:cubicBezTo>
                  <a:pt x="337" y="406"/>
                  <a:pt x="337" y="404"/>
                  <a:pt x="337" y="402"/>
                </a:cubicBezTo>
                <a:cubicBezTo>
                  <a:pt x="336" y="389"/>
                  <a:pt x="336" y="376"/>
                  <a:pt x="335" y="364"/>
                </a:cubicBezTo>
                <a:cubicBezTo>
                  <a:pt x="345" y="360"/>
                  <a:pt x="357" y="356"/>
                  <a:pt x="369" y="350"/>
                </a:cubicBezTo>
                <a:cubicBezTo>
                  <a:pt x="381" y="345"/>
                  <a:pt x="395" y="338"/>
                  <a:pt x="407" y="329"/>
                </a:cubicBezTo>
                <a:cubicBezTo>
                  <a:pt x="411" y="340"/>
                  <a:pt x="414" y="352"/>
                  <a:pt x="417" y="365"/>
                </a:cubicBezTo>
                <a:cubicBezTo>
                  <a:pt x="419" y="378"/>
                  <a:pt x="422" y="391"/>
                  <a:pt x="423" y="405"/>
                </a:cubicBezTo>
                <a:cubicBezTo>
                  <a:pt x="422" y="406"/>
                  <a:pt x="421" y="407"/>
                  <a:pt x="420" y="407"/>
                </a:cubicBezTo>
                <a:lnTo>
                  <a:pt x="431" y="407"/>
                </a:lnTo>
                <a:cubicBezTo>
                  <a:pt x="448" y="379"/>
                  <a:pt x="459" y="349"/>
                  <a:pt x="464" y="317"/>
                </a:cubicBezTo>
                <a:cubicBezTo>
                  <a:pt x="470" y="285"/>
                  <a:pt x="470" y="254"/>
                  <a:pt x="464" y="221"/>
                </a:cubicBezTo>
                <a:cubicBezTo>
                  <a:pt x="458" y="190"/>
                  <a:pt x="447" y="161"/>
                  <a:pt x="431" y="133"/>
                </a:cubicBezTo>
                <a:cubicBezTo>
                  <a:pt x="430" y="130"/>
                  <a:pt x="428" y="127"/>
                  <a:pt x="426" y="124"/>
                </a:cubicBezTo>
                <a:cubicBezTo>
                  <a:pt x="424" y="121"/>
                  <a:pt x="422" y="118"/>
                  <a:pt x="420" y="115"/>
                </a:cubicBezTo>
                <a:cubicBezTo>
                  <a:pt x="411" y="103"/>
                  <a:pt x="401" y="91"/>
                  <a:pt x="391" y="81"/>
                </a:cubicBezTo>
                <a:cubicBezTo>
                  <a:pt x="379" y="70"/>
                  <a:pt x="368" y="60"/>
                  <a:pt x="356" y="52"/>
                </a:cubicBezTo>
                <a:lnTo>
                  <a:pt x="356" y="51"/>
                </a:lnTo>
                <a:lnTo>
                  <a:pt x="355" y="51"/>
                </a:lnTo>
                <a:cubicBezTo>
                  <a:pt x="310" y="19"/>
                  <a:pt x="259" y="3"/>
                  <a:pt x="202" y="1"/>
                </a:cubicBezTo>
                <a:cubicBezTo>
                  <a:pt x="145" y="0"/>
                  <a:pt x="93" y="16"/>
                  <a:pt x="45" y="50"/>
                </a:cubicBezTo>
                <a:cubicBezTo>
                  <a:pt x="28" y="61"/>
                  <a:pt x="13" y="75"/>
                  <a:pt x="0" y="89"/>
                </a:cubicBezTo>
                <a:lnTo>
                  <a:pt x="0" y="188"/>
                </a:lnTo>
                <a:cubicBezTo>
                  <a:pt x="2" y="186"/>
                  <a:pt x="3" y="185"/>
                  <a:pt x="5" y="183"/>
                </a:cubicBezTo>
                <a:cubicBezTo>
                  <a:pt x="9" y="178"/>
                  <a:pt x="11" y="173"/>
                  <a:pt x="10" y="166"/>
                </a:cubicBezTo>
                <a:cubicBezTo>
                  <a:pt x="10" y="159"/>
                  <a:pt x="13" y="154"/>
                  <a:pt x="19" y="149"/>
                </a:cubicBezTo>
                <a:cubicBezTo>
                  <a:pt x="27" y="144"/>
                  <a:pt x="34" y="141"/>
                  <a:pt x="40" y="143"/>
                </a:cubicBezTo>
                <a:cubicBezTo>
                  <a:pt x="45" y="144"/>
                  <a:pt x="51" y="144"/>
                  <a:pt x="56" y="141"/>
                </a:cubicBezTo>
                <a:cubicBezTo>
                  <a:pt x="58" y="143"/>
                  <a:pt x="59" y="146"/>
                  <a:pt x="61" y="149"/>
                </a:cubicBezTo>
                <a:cubicBezTo>
                  <a:pt x="63" y="153"/>
                  <a:pt x="66" y="157"/>
                  <a:pt x="69" y="161"/>
                </a:cubicBezTo>
                <a:cubicBezTo>
                  <a:pt x="58" y="168"/>
                  <a:pt x="47" y="177"/>
                  <a:pt x="36" y="186"/>
                </a:cubicBezTo>
                <a:cubicBezTo>
                  <a:pt x="25" y="195"/>
                  <a:pt x="15" y="205"/>
                  <a:pt x="5" y="216"/>
                </a:cubicBezTo>
                <a:cubicBezTo>
                  <a:pt x="3" y="213"/>
                  <a:pt x="1" y="211"/>
                  <a:pt x="0" y="208"/>
                </a:cubicBezTo>
                <a:lnTo>
                  <a:pt x="0" y="231"/>
                </a:lnTo>
                <a:cubicBezTo>
                  <a:pt x="1" y="230"/>
                  <a:pt x="3" y="228"/>
                  <a:pt x="4" y="227"/>
                </a:cubicBezTo>
                <a:cubicBezTo>
                  <a:pt x="8" y="233"/>
                  <a:pt x="13" y="240"/>
                  <a:pt x="20" y="248"/>
                </a:cubicBezTo>
                <a:cubicBezTo>
                  <a:pt x="26" y="255"/>
                  <a:pt x="34" y="264"/>
                  <a:pt x="43" y="272"/>
                </a:cubicBezTo>
                <a:cubicBezTo>
                  <a:pt x="42" y="274"/>
                  <a:pt x="40" y="276"/>
                  <a:pt x="39" y="279"/>
                </a:cubicBezTo>
                <a:cubicBezTo>
                  <a:pt x="37" y="281"/>
                  <a:pt x="36" y="283"/>
                  <a:pt x="34" y="285"/>
                </a:cubicBezTo>
                <a:close/>
                <a:moveTo>
                  <a:pt x="106" y="313"/>
                </a:moveTo>
                <a:cubicBezTo>
                  <a:pt x="95" y="306"/>
                  <a:pt x="85" y="298"/>
                  <a:pt x="76" y="292"/>
                </a:cubicBezTo>
                <a:cubicBezTo>
                  <a:pt x="67" y="285"/>
                  <a:pt x="59" y="278"/>
                  <a:pt x="52" y="271"/>
                </a:cubicBezTo>
                <a:cubicBezTo>
                  <a:pt x="56" y="264"/>
                  <a:pt x="61" y="257"/>
                  <a:pt x="67" y="251"/>
                </a:cubicBezTo>
                <a:cubicBezTo>
                  <a:pt x="72" y="245"/>
                  <a:pt x="77" y="239"/>
                  <a:pt x="83" y="231"/>
                </a:cubicBezTo>
                <a:lnTo>
                  <a:pt x="83" y="235"/>
                </a:lnTo>
                <a:lnTo>
                  <a:pt x="106" y="269"/>
                </a:lnTo>
                <a:cubicBezTo>
                  <a:pt x="107" y="275"/>
                  <a:pt x="107" y="279"/>
                  <a:pt x="106" y="284"/>
                </a:cubicBezTo>
                <a:cubicBezTo>
                  <a:pt x="105" y="288"/>
                  <a:pt x="106" y="292"/>
                  <a:pt x="109" y="297"/>
                </a:cubicBezTo>
                <a:cubicBezTo>
                  <a:pt x="110" y="298"/>
                  <a:pt x="111" y="298"/>
                  <a:pt x="111" y="299"/>
                </a:cubicBezTo>
                <a:cubicBezTo>
                  <a:pt x="112" y="299"/>
                  <a:pt x="112" y="299"/>
                  <a:pt x="112" y="300"/>
                </a:cubicBezTo>
                <a:cubicBezTo>
                  <a:pt x="112" y="302"/>
                  <a:pt x="110" y="304"/>
                  <a:pt x="109" y="307"/>
                </a:cubicBezTo>
                <a:cubicBezTo>
                  <a:pt x="108" y="309"/>
                  <a:pt x="107" y="311"/>
                  <a:pt x="106" y="313"/>
                </a:cubicBezTo>
                <a:close/>
                <a:moveTo>
                  <a:pt x="124" y="51"/>
                </a:moveTo>
                <a:cubicBezTo>
                  <a:pt x="129" y="51"/>
                  <a:pt x="134" y="53"/>
                  <a:pt x="139" y="54"/>
                </a:cubicBezTo>
                <a:cubicBezTo>
                  <a:pt x="144" y="55"/>
                  <a:pt x="149" y="57"/>
                  <a:pt x="154" y="59"/>
                </a:cubicBezTo>
                <a:cubicBezTo>
                  <a:pt x="152" y="61"/>
                  <a:pt x="150" y="63"/>
                  <a:pt x="149" y="66"/>
                </a:cubicBezTo>
                <a:cubicBezTo>
                  <a:pt x="147" y="69"/>
                  <a:pt x="145" y="72"/>
                  <a:pt x="144" y="75"/>
                </a:cubicBezTo>
                <a:cubicBezTo>
                  <a:pt x="143" y="77"/>
                  <a:pt x="143" y="79"/>
                  <a:pt x="143" y="81"/>
                </a:cubicBezTo>
                <a:cubicBezTo>
                  <a:pt x="142" y="82"/>
                  <a:pt x="142" y="84"/>
                  <a:pt x="141" y="86"/>
                </a:cubicBezTo>
                <a:cubicBezTo>
                  <a:pt x="138" y="86"/>
                  <a:pt x="135" y="87"/>
                  <a:pt x="132" y="87"/>
                </a:cubicBezTo>
                <a:cubicBezTo>
                  <a:pt x="129" y="87"/>
                  <a:pt x="126" y="87"/>
                  <a:pt x="123" y="88"/>
                </a:cubicBezTo>
                <a:cubicBezTo>
                  <a:pt x="125" y="81"/>
                  <a:pt x="127" y="74"/>
                  <a:pt x="127" y="67"/>
                </a:cubicBezTo>
                <a:cubicBezTo>
                  <a:pt x="127" y="59"/>
                  <a:pt x="126" y="54"/>
                  <a:pt x="124" y="51"/>
                </a:cubicBezTo>
                <a:close/>
                <a:moveTo>
                  <a:pt x="281" y="155"/>
                </a:moveTo>
                <a:cubicBezTo>
                  <a:pt x="276" y="146"/>
                  <a:pt x="272" y="138"/>
                  <a:pt x="268" y="132"/>
                </a:cubicBezTo>
                <a:cubicBezTo>
                  <a:pt x="269" y="131"/>
                  <a:pt x="270" y="130"/>
                  <a:pt x="271" y="129"/>
                </a:cubicBezTo>
                <a:cubicBezTo>
                  <a:pt x="272" y="128"/>
                  <a:pt x="273" y="128"/>
                  <a:pt x="273" y="127"/>
                </a:cubicBezTo>
                <a:cubicBezTo>
                  <a:pt x="280" y="132"/>
                  <a:pt x="288" y="138"/>
                  <a:pt x="297" y="146"/>
                </a:cubicBezTo>
                <a:cubicBezTo>
                  <a:pt x="305" y="154"/>
                  <a:pt x="314" y="162"/>
                  <a:pt x="322" y="173"/>
                </a:cubicBezTo>
                <a:cubicBezTo>
                  <a:pt x="318" y="176"/>
                  <a:pt x="314" y="178"/>
                  <a:pt x="310" y="181"/>
                </a:cubicBezTo>
                <a:cubicBezTo>
                  <a:pt x="305" y="183"/>
                  <a:pt x="300" y="185"/>
                  <a:pt x="295" y="186"/>
                </a:cubicBezTo>
                <a:cubicBezTo>
                  <a:pt x="290" y="174"/>
                  <a:pt x="286" y="164"/>
                  <a:pt x="281" y="155"/>
                </a:cubicBezTo>
                <a:close/>
                <a:moveTo>
                  <a:pt x="292" y="197"/>
                </a:moveTo>
                <a:lnTo>
                  <a:pt x="291" y="197"/>
                </a:lnTo>
                <a:cubicBezTo>
                  <a:pt x="288" y="197"/>
                  <a:pt x="285" y="197"/>
                  <a:pt x="282" y="197"/>
                </a:cubicBezTo>
                <a:cubicBezTo>
                  <a:pt x="279" y="196"/>
                  <a:pt x="276" y="196"/>
                  <a:pt x="274" y="195"/>
                </a:cubicBezTo>
                <a:cubicBezTo>
                  <a:pt x="277" y="195"/>
                  <a:pt x="280" y="195"/>
                  <a:pt x="282" y="195"/>
                </a:cubicBezTo>
                <a:cubicBezTo>
                  <a:pt x="285" y="194"/>
                  <a:pt x="288" y="194"/>
                  <a:pt x="291" y="193"/>
                </a:cubicBezTo>
                <a:lnTo>
                  <a:pt x="292" y="197"/>
                </a:lnTo>
                <a:close/>
                <a:moveTo>
                  <a:pt x="206" y="98"/>
                </a:moveTo>
                <a:cubicBezTo>
                  <a:pt x="206" y="97"/>
                  <a:pt x="206" y="95"/>
                  <a:pt x="206" y="95"/>
                </a:cubicBezTo>
                <a:cubicBezTo>
                  <a:pt x="211" y="95"/>
                  <a:pt x="215" y="96"/>
                  <a:pt x="218" y="96"/>
                </a:cubicBezTo>
                <a:cubicBezTo>
                  <a:pt x="222" y="97"/>
                  <a:pt x="225" y="97"/>
                  <a:pt x="227" y="98"/>
                </a:cubicBezTo>
                <a:cubicBezTo>
                  <a:pt x="225" y="98"/>
                  <a:pt x="222" y="99"/>
                  <a:pt x="218" y="100"/>
                </a:cubicBezTo>
                <a:cubicBezTo>
                  <a:pt x="215" y="100"/>
                  <a:pt x="211" y="101"/>
                  <a:pt x="206" y="102"/>
                </a:cubicBezTo>
                <a:cubicBezTo>
                  <a:pt x="206" y="101"/>
                  <a:pt x="206" y="99"/>
                  <a:pt x="206" y="98"/>
                </a:cubicBezTo>
                <a:close/>
                <a:moveTo>
                  <a:pt x="206" y="117"/>
                </a:moveTo>
                <a:cubicBezTo>
                  <a:pt x="201" y="121"/>
                  <a:pt x="195" y="125"/>
                  <a:pt x="188" y="130"/>
                </a:cubicBezTo>
                <a:cubicBezTo>
                  <a:pt x="182" y="134"/>
                  <a:pt x="175" y="140"/>
                  <a:pt x="167" y="145"/>
                </a:cubicBezTo>
                <a:cubicBezTo>
                  <a:pt x="164" y="142"/>
                  <a:pt x="162" y="138"/>
                  <a:pt x="159" y="135"/>
                </a:cubicBezTo>
                <a:cubicBezTo>
                  <a:pt x="157" y="132"/>
                  <a:pt x="155" y="128"/>
                  <a:pt x="153" y="125"/>
                </a:cubicBezTo>
                <a:cubicBezTo>
                  <a:pt x="163" y="121"/>
                  <a:pt x="171" y="118"/>
                  <a:pt x="180" y="116"/>
                </a:cubicBezTo>
                <a:cubicBezTo>
                  <a:pt x="188" y="113"/>
                  <a:pt x="195" y="111"/>
                  <a:pt x="202" y="109"/>
                </a:cubicBezTo>
                <a:cubicBezTo>
                  <a:pt x="203" y="111"/>
                  <a:pt x="203" y="113"/>
                  <a:pt x="204" y="114"/>
                </a:cubicBezTo>
                <a:cubicBezTo>
                  <a:pt x="205" y="115"/>
                  <a:pt x="206" y="116"/>
                  <a:pt x="206" y="117"/>
                </a:cubicBezTo>
                <a:close/>
                <a:moveTo>
                  <a:pt x="222" y="88"/>
                </a:moveTo>
                <a:cubicBezTo>
                  <a:pt x="225" y="90"/>
                  <a:pt x="227" y="91"/>
                  <a:pt x="229" y="92"/>
                </a:cubicBezTo>
                <a:lnTo>
                  <a:pt x="229" y="93"/>
                </a:lnTo>
                <a:cubicBezTo>
                  <a:pt x="227" y="92"/>
                  <a:pt x="224" y="91"/>
                  <a:pt x="220" y="90"/>
                </a:cubicBezTo>
                <a:cubicBezTo>
                  <a:pt x="217" y="90"/>
                  <a:pt x="212" y="89"/>
                  <a:pt x="207" y="89"/>
                </a:cubicBezTo>
                <a:lnTo>
                  <a:pt x="207" y="88"/>
                </a:lnTo>
                <a:lnTo>
                  <a:pt x="208" y="87"/>
                </a:lnTo>
                <a:cubicBezTo>
                  <a:pt x="209" y="86"/>
                  <a:pt x="209" y="85"/>
                  <a:pt x="210" y="85"/>
                </a:cubicBezTo>
                <a:cubicBezTo>
                  <a:pt x="210" y="84"/>
                  <a:pt x="210" y="83"/>
                  <a:pt x="211" y="82"/>
                </a:cubicBezTo>
                <a:cubicBezTo>
                  <a:pt x="215" y="84"/>
                  <a:pt x="218" y="86"/>
                  <a:pt x="222" y="88"/>
                </a:cubicBezTo>
                <a:close/>
                <a:moveTo>
                  <a:pt x="216" y="78"/>
                </a:moveTo>
                <a:cubicBezTo>
                  <a:pt x="218" y="76"/>
                  <a:pt x="220" y="75"/>
                  <a:pt x="223" y="74"/>
                </a:cubicBezTo>
                <a:cubicBezTo>
                  <a:pt x="225" y="73"/>
                  <a:pt x="228" y="72"/>
                  <a:pt x="230" y="72"/>
                </a:cubicBezTo>
                <a:cubicBezTo>
                  <a:pt x="231" y="75"/>
                  <a:pt x="232" y="77"/>
                  <a:pt x="233" y="79"/>
                </a:cubicBezTo>
                <a:cubicBezTo>
                  <a:pt x="234" y="81"/>
                  <a:pt x="235" y="84"/>
                  <a:pt x="235" y="86"/>
                </a:cubicBezTo>
                <a:lnTo>
                  <a:pt x="234" y="86"/>
                </a:lnTo>
                <a:lnTo>
                  <a:pt x="233" y="87"/>
                </a:lnTo>
                <a:cubicBezTo>
                  <a:pt x="231" y="86"/>
                  <a:pt x="229" y="84"/>
                  <a:pt x="226" y="83"/>
                </a:cubicBezTo>
                <a:cubicBezTo>
                  <a:pt x="222" y="81"/>
                  <a:pt x="219" y="80"/>
                  <a:pt x="216" y="78"/>
                </a:cubicBezTo>
                <a:close/>
                <a:moveTo>
                  <a:pt x="219" y="106"/>
                </a:moveTo>
                <a:cubicBezTo>
                  <a:pt x="222" y="106"/>
                  <a:pt x="225" y="105"/>
                  <a:pt x="227" y="105"/>
                </a:cubicBezTo>
                <a:cubicBezTo>
                  <a:pt x="225" y="105"/>
                  <a:pt x="223" y="107"/>
                  <a:pt x="220" y="108"/>
                </a:cubicBezTo>
                <a:cubicBezTo>
                  <a:pt x="218" y="110"/>
                  <a:pt x="215" y="112"/>
                  <a:pt x="212" y="114"/>
                </a:cubicBezTo>
                <a:cubicBezTo>
                  <a:pt x="211" y="113"/>
                  <a:pt x="211" y="112"/>
                  <a:pt x="210" y="111"/>
                </a:cubicBezTo>
                <a:cubicBezTo>
                  <a:pt x="209" y="110"/>
                  <a:pt x="209" y="109"/>
                  <a:pt x="208" y="108"/>
                </a:cubicBezTo>
                <a:cubicBezTo>
                  <a:pt x="212" y="107"/>
                  <a:pt x="216" y="106"/>
                  <a:pt x="219" y="106"/>
                </a:cubicBezTo>
                <a:close/>
                <a:moveTo>
                  <a:pt x="225" y="113"/>
                </a:moveTo>
                <a:cubicBezTo>
                  <a:pt x="228" y="111"/>
                  <a:pt x="230" y="110"/>
                  <a:pt x="232" y="109"/>
                </a:cubicBezTo>
                <a:cubicBezTo>
                  <a:pt x="231" y="110"/>
                  <a:pt x="229" y="113"/>
                  <a:pt x="227" y="115"/>
                </a:cubicBezTo>
                <a:cubicBezTo>
                  <a:pt x="225" y="117"/>
                  <a:pt x="223" y="120"/>
                  <a:pt x="221" y="123"/>
                </a:cubicBezTo>
                <a:cubicBezTo>
                  <a:pt x="220" y="122"/>
                  <a:pt x="219" y="122"/>
                  <a:pt x="218" y="121"/>
                </a:cubicBezTo>
                <a:cubicBezTo>
                  <a:pt x="217" y="120"/>
                  <a:pt x="216" y="120"/>
                  <a:pt x="216" y="119"/>
                </a:cubicBezTo>
                <a:cubicBezTo>
                  <a:pt x="219" y="117"/>
                  <a:pt x="222" y="115"/>
                  <a:pt x="225" y="113"/>
                </a:cubicBezTo>
                <a:close/>
                <a:moveTo>
                  <a:pt x="231" y="121"/>
                </a:moveTo>
                <a:cubicBezTo>
                  <a:pt x="232" y="119"/>
                  <a:pt x="233" y="117"/>
                  <a:pt x="234" y="116"/>
                </a:cubicBezTo>
                <a:lnTo>
                  <a:pt x="232" y="129"/>
                </a:lnTo>
                <a:cubicBezTo>
                  <a:pt x="231" y="129"/>
                  <a:pt x="231" y="129"/>
                  <a:pt x="230" y="129"/>
                </a:cubicBezTo>
                <a:lnTo>
                  <a:pt x="229" y="128"/>
                </a:lnTo>
                <a:cubicBezTo>
                  <a:pt x="228" y="128"/>
                  <a:pt x="228" y="128"/>
                  <a:pt x="228" y="128"/>
                </a:cubicBezTo>
                <a:cubicBezTo>
                  <a:pt x="227" y="127"/>
                  <a:pt x="227" y="127"/>
                  <a:pt x="226" y="127"/>
                </a:cubicBezTo>
                <a:cubicBezTo>
                  <a:pt x="228" y="124"/>
                  <a:pt x="230" y="122"/>
                  <a:pt x="231" y="121"/>
                </a:cubicBezTo>
                <a:close/>
                <a:moveTo>
                  <a:pt x="236" y="137"/>
                </a:moveTo>
                <a:cubicBezTo>
                  <a:pt x="239" y="138"/>
                  <a:pt x="241" y="138"/>
                  <a:pt x="243" y="138"/>
                </a:cubicBezTo>
                <a:cubicBezTo>
                  <a:pt x="245" y="138"/>
                  <a:pt x="247" y="138"/>
                  <a:pt x="248" y="138"/>
                </a:cubicBezTo>
                <a:cubicBezTo>
                  <a:pt x="250" y="145"/>
                  <a:pt x="252" y="152"/>
                  <a:pt x="254" y="161"/>
                </a:cubicBezTo>
                <a:cubicBezTo>
                  <a:pt x="256" y="170"/>
                  <a:pt x="258" y="179"/>
                  <a:pt x="260" y="189"/>
                </a:cubicBezTo>
                <a:cubicBezTo>
                  <a:pt x="254" y="189"/>
                  <a:pt x="249" y="188"/>
                  <a:pt x="243" y="187"/>
                </a:cubicBezTo>
                <a:cubicBezTo>
                  <a:pt x="238" y="186"/>
                  <a:pt x="232" y="185"/>
                  <a:pt x="226" y="183"/>
                </a:cubicBezTo>
                <a:lnTo>
                  <a:pt x="236" y="137"/>
                </a:lnTo>
                <a:close/>
                <a:moveTo>
                  <a:pt x="242" y="85"/>
                </a:moveTo>
                <a:lnTo>
                  <a:pt x="241" y="85"/>
                </a:lnTo>
                <a:cubicBezTo>
                  <a:pt x="241" y="83"/>
                  <a:pt x="240" y="81"/>
                  <a:pt x="239" y="79"/>
                </a:cubicBezTo>
                <a:cubicBezTo>
                  <a:pt x="239" y="77"/>
                  <a:pt x="238" y="75"/>
                  <a:pt x="237" y="72"/>
                </a:cubicBezTo>
                <a:cubicBezTo>
                  <a:pt x="238" y="72"/>
                  <a:pt x="240" y="72"/>
                  <a:pt x="241" y="72"/>
                </a:cubicBezTo>
                <a:cubicBezTo>
                  <a:pt x="242" y="72"/>
                  <a:pt x="243" y="73"/>
                  <a:pt x="244" y="73"/>
                </a:cubicBezTo>
                <a:lnTo>
                  <a:pt x="242" y="85"/>
                </a:lnTo>
                <a:close/>
                <a:moveTo>
                  <a:pt x="246" y="132"/>
                </a:moveTo>
                <a:cubicBezTo>
                  <a:pt x="245" y="132"/>
                  <a:pt x="244" y="132"/>
                  <a:pt x="242" y="132"/>
                </a:cubicBezTo>
                <a:cubicBezTo>
                  <a:pt x="240" y="131"/>
                  <a:pt x="239" y="131"/>
                  <a:pt x="238" y="131"/>
                </a:cubicBezTo>
                <a:lnTo>
                  <a:pt x="241" y="115"/>
                </a:lnTo>
                <a:cubicBezTo>
                  <a:pt x="242" y="117"/>
                  <a:pt x="243" y="119"/>
                  <a:pt x="244" y="122"/>
                </a:cubicBezTo>
                <a:cubicBezTo>
                  <a:pt x="245" y="125"/>
                  <a:pt x="245" y="128"/>
                  <a:pt x="246" y="132"/>
                </a:cubicBezTo>
                <a:close/>
                <a:moveTo>
                  <a:pt x="253" y="131"/>
                </a:moveTo>
                <a:cubicBezTo>
                  <a:pt x="252" y="127"/>
                  <a:pt x="251" y="124"/>
                  <a:pt x="250" y="121"/>
                </a:cubicBezTo>
                <a:cubicBezTo>
                  <a:pt x="249" y="118"/>
                  <a:pt x="248" y="115"/>
                  <a:pt x="247" y="113"/>
                </a:cubicBezTo>
                <a:cubicBezTo>
                  <a:pt x="248" y="114"/>
                  <a:pt x="250" y="117"/>
                  <a:pt x="252" y="120"/>
                </a:cubicBezTo>
                <a:cubicBezTo>
                  <a:pt x="254" y="123"/>
                  <a:pt x="256" y="126"/>
                  <a:pt x="259" y="129"/>
                </a:cubicBezTo>
                <a:lnTo>
                  <a:pt x="258" y="129"/>
                </a:lnTo>
                <a:cubicBezTo>
                  <a:pt x="258" y="130"/>
                  <a:pt x="257" y="130"/>
                  <a:pt x="256" y="130"/>
                </a:cubicBezTo>
                <a:cubicBezTo>
                  <a:pt x="255" y="131"/>
                  <a:pt x="254" y="131"/>
                  <a:pt x="253" y="131"/>
                </a:cubicBezTo>
                <a:close/>
                <a:moveTo>
                  <a:pt x="255" y="113"/>
                </a:moveTo>
                <a:cubicBezTo>
                  <a:pt x="257" y="115"/>
                  <a:pt x="259" y="116"/>
                  <a:pt x="262" y="118"/>
                </a:cubicBezTo>
                <a:cubicBezTo>
                  <a:pt x="264" y="119"/>
                  <a:pt x="266" y="121"/>
                  <a:pt x="268" y="123"/>
                </a:cubicBezTo>
                <a:lnTo>
                  <a:pt x="267" y="124"/>
                </a:lnTo>
                <a:cubicBezTo>
                  <a:pt x="266" y="125"/>
                  <a:pt x="265" y="126"/>
                  <a:pt x="264" y="127"/>
                </a:cubicBezTo>
                <a:cubicBezTo>
                  <a:pt x="263" y="124"/>
                  <a:pt x="261" y="122"/>
                  <a:pt x="259" y="119"/>
                </a:cubicBezTo>
                <a:cubicBezTo>
                  <a:pt x="258" y="117"/>
                  <a:pt x="256" y="115"/>
                  <a:pt x="255" y="113"/>
                </a:cubicBezTo>
                <a:close/>
                <a:moveTo>
                  <a:pt x="254" y="105"/>
                </a:moveTo>
                <a:cubicBezTo>
                  <a:pt x="257" y="106"/>
                  <a:pt x="259" y="106"/>
                  <a:pt x="263" y="107"/>
                </a:cubicBezTo>
                <a:cubicBezTo>
                  <a:pt x="267" y="108"/>
                  <a:pt x="270" y="109"/>
                  <a:pt x="274" y="110"/>
                </a:cubicBezTo>
                <a:cubicBezTo>
                  <a:pt x="274" y="111"/>
                  <a:pt x="274" y="112"/>
                  <a:pt x="274" y="113"/>
                </a:cubicBezTo>
                <a:cubicBezTo>
                  <a:pt x="274" y="114"/>
                  <a:pt x="274" y="115"/>
                  <a:pt x="273" y="116"/>
                </a:cubicBezTo>
                <a:lnTo>
                  <a:pt x="273" y="117"/>
                </a:lnTo>
                <a:lnTo>
                  <a:pt x="272" y="118"/>
                </a:lnTo>
                <a:cubicBezTo>
                  <a:pt x="269" y="115"/>
                  <a:pt x="266" y="113"/>
                  <a:pt x="262" y="111"/>
                </a:cubicBezTo>
                <a:cubicBezTo>
                  <a:pt x="259" y="109"/>
                  <a:pt x="257" y="107"/>
                  <a:pt x="254" y="105"/>
                </a:cubicBezTo>
                <a:close/>
                <a:moveTo>
                  <a:pt x="274" y="103"/>
                </a:moveTo>
                <a:cubicBezTo>
                  <a:pt x="272" y="102"/>
                  <a:pt x="269" y="102"/>
                  <a:pt x="267" y="101"/>
                </a:cubicBezTo>
                <a:cubicBezTo>
                  <a:pt x="265" y="101"/>
                  <a:pt x="263" y="100"/>
                  <a:pt x="261" y="100"/>
                </a:cubicBezTo>
                <a:lnTo>
                  <a:pt x="274" y="100"/>
                </a:lnTo>
                <a:lnTo>
                  <a:pt x="274" y="101"/>
                </a:lnTo>
                <a:cubicBezTo>
                  <a:pt x="274" y="102"/>
                  <a:pt x="274" y="102"/>
                  <a:pt x="274" y="103"/>
                </a:cubicBezTo>
                <a:close/>
                <a:moveTo>
                  <a:pt x="261" y="94"/>
                </a:moveTo>
                <a:cubicBezTo>
                  <a:pt x="258" y="94"/>
                  <a:pt x="255" y="94"/>
                  <a:pt x="252" y="95"/>
                </a:cubicBezTo>
                <a:cubicBezTo>
                  <a:pt x="252" y="94"/>
                  <a:pt x="252" y="94"/>
                  <a:pt x="252" y="94"/>
                </a:cubicBezTo>
                <a:cubicBezTo>
                  <a:pt x="252" y="93"/>
                  <a:pt x="252" y="93"/>
                  <a:pt x="252" y="93"/>
                </a:cubicBezTo>
                <a:cubicBezTo>
                  <a:pt x="253" y="91"/>
                  <a:pt x="255" y="90"/>
                  <a:pt x="257" y="88"/>
                </a:cubicBezTo>
                <a:cubicBezTo>
                  <a:pt x="259" y="86"/>
                  <a:pt x="261" y="84"/>
                  <a:pt x="264" y="83"/>
                </a:cubicBezTo>
                <a:cubicBezTo>
                  <a:pt x="266" y="84"/>
                  <a:pt x="267" y="86"/>
                  <a:pt x="268" y="88"/>
                </a:cubicBezTo>
                <a:cubicBezTo>
                  <a:pt x="270" y="89"/>
                  <a:pt x="271" y="91"/>
                  <a:pt x="272" y="93"/>
                </a:cubicBezTo>
                <a:cubicBezTo>
                  <a:pt x="268" y="93"/>
                  <a:pt x="264" y="93"/>
                  <a:pt x="261" y="94"/>
                </a:cubicBezTo>
                <a:close/>
                <a:moveTo>
                  <a:pt x="252" y="84"/>
                </a:moveTo>
                <a:cubicBezTo>
                  <a:pt x="251" y="85"/>
                  <a:pt x="249" y="87"/>
                  <a:pt x="248" y="88"/>
                </a:cubicBezTo>
                <a:lnTo>
                  <a:pt x="250" y="75"/>
                </a:lnTo>
                <a:cubicBezTo>
                  <a:pt x="251" y="75"/>
                  <a:pt x="251" y="75"/>
                  <a:pt x="251" y="75"/>
                </a:cubicBezTo>
                <a:cubicBezTo>
                  <a:pt x="252" y="75"/>
                  <a:pt x="252" y="75"/>
                  <a:pt x="252" y="75"/>
                </a:cubicBezTo>
                <a:cubicBezTo>
                  <a:pt x="253" y="76"/>
                  <a:pt x="254" y="76"/>
                  <a:pt x="255" y="77"/>
                </a:cubicBezTo>
                <a:cubicBezTo>
                  <a:pt x="256" y="77"/>
                  <a:pt x="258" y="78"/>
                  <a:pt x="258" y="79"/>
                </a:cubicBezTo>
                <a:cubicBezTo>
                  <a:pt x="256" y="80"/>
                  <a:pt x="254" y="82"/>
                  <a:pt x="252" y="84"/>
                </a:cubicBezTo>
                <a:close/>
                <a:moveTo>
                  <a:pt x="246" y="67"/>
                </a:moveTo>
                <a:cubicBezTo>
                  <a:pt x="244" y="66"/>
                  <a:pt x="242" y="66"/>
                  <a:pt x="240" y="66"/>
                </a:cubicBezTo>
                <a:cubicBezTo>
                  <a:pt x="239" y="65"/>
                  <a:pt x="236" y="65"/>
                  <a:pt x="234" y="65"/>
                </a:cubicBezTo>
                <a:cubicBezTo>
                  <a:pt x="232" y="61"/>
                  <a:pt x="230" y="56"/>
                  <a:pt x="227" y="51"/>
                </a:cubicBezTo>
                <a:cubicBezTo>
                  <a:pt x="224" y="46"/>
                  <a:pt x="220" y="41"/>
                  <a:pt x="215" y="35"/>
                </a:cubicBezTo>
                <a:cubicBezTo>
                  <a:pt x="221" y="34"/>
                  <a:pt x="227" y="34"/>
                  <a:pt x="233" y="35"/>
                </a:cubicBezTo>
                <a:cubicBezTo>
                  <a:pt x="239" y="35"/>
                  <a:pt x="245" y="36"/>
                  <a:pt x="252" y="37"/>
                </a:cubicBezTo>
                <a:lnTo>
                  <a:pt x="246" y="67"/>
                </a:lnTo>
                <a:close/>
                <a:moveTo>
                  <a:pt x="220" y="52"/>
                </a:moveTo>
                <a:cubicBezTo>
                  <a:pt x="223" y="57"/>
                  <a:pt x="225" y="62"/>
                  <a:pt x="228" y="66"/>
                </a:cubicBezTo>
                <a:cubicBezTo>
                  <a:pt x="224" y="66"/>
                  <a:pt x="221" y="67"/>
                  <a:pt x="218" y="69"/>
                </a:cubicBezTo>
                <a:cubicBezTo>
                  <a:pt x="215" y="70"/>
                  <a:pt x="212" y="72"/>
                  <a:pt x="210" y="75"/>
                </a:cubicBezTo>
                <a:cubicBezTo>
                  <a:pt x="204" y="71"/>
                  <a:pt x="197" y="68"/>
                  <a:pt x="189" y="65"/>
                </a:cubicBezTo>
                <a:cubicBezTo>
                  <a:pt x="182" y="62"/>
                  <a:pt x="174" y="59"/>
                  <a:pt x="165" y="56"/>
                </a:cubicBezTo>
                <a:cubicBezTo>
                  <a:pt x="170" y="51"/>
                  <a:pt x="176" y="47"/>
                  <a:pt x="184" y="44"/>
                </a:cubicBezTo>
                <a:cubicBezTo>
                  <a:pt x="191" y="40"/>
                  <a:pt x="199" y="38"/>
                  <a:pt x="207" y="36"/>
                </a:cubicBezTo>
                <a:cubicBezTo>
                  <a:pt x="212" y="42"/>
                  <a:pt x="216" y="47"/>
                  <a:pt x="220" y="52"/>
                </a:cubicBezTo>
                <a:close/>
                <a:moveTo>
                  <a:pt x="185" y="70"/>
                </a:moveTo>
                <a:cubicBezTo>
                  <a:pt x="192" y="73"/>
                  <a:pt x="199" y="76"/>
                  <a:pt x="206" y="79"/>
                </a:cubicBezTo>
                <a:cubicBezTo>
                  <a:pt x="205" y="80"/>
                  <a:pt x="204" y="81"/>
                  <a:pt x="204" y="82"/>
                </a:cubicBezTo>
                <a:cubicBezTo>
                  <a:pt x="203" y="83"/>
                  <a:pt x="203" y="84"/>
                  <a:pt x="202" y="85"/>
                </a:cubicBezTo>
                <a:cubicBezTo>
                  <a:pt x="202" y="85"/>
                  <a:pt x="201" y="85"/>
                  <a:pt x="201" y="86"/>
                </a:cubicBezTo>
                <a:lnTo>
                  <a:pt x="201" y="87"/>
                </a:lnTo>
                <a:cubicBezTo>
                  <a:pt x="194" y="86"/>
                  <a:pt x="186" y="86"/>
                  <a:pt x="177" y="85"/>
                </a:cubicBezTo>
                <a:cubicBezTo>
                  <a:pt x="168" y="85"/>
                  <a:pt x="158" y="85"/>
                  <a:pt x="148" y="86"/>
                </a:cubicBezTo>
                <a:cubicBezTo>
                  <a:pt x="148" y="85"/>
                  <a:pt x="148" y="83"/>
                  <a:pt x="149" y="82"/>
                </a:cubicBezTo>
                <a:cubicBezTo>
                  <a:pt x="149" y="80"/>
                  <a:pt x="150" y="79"/>
                  <a:pt x="150" y="77"/>
                </a:cubicBezTo>
                <a:cubicBezTo>
                  <a:pt x="151" y="74"/>
                  <a:pt x="152" y="71"/>
                  <a:pt x="154" y="68"/>
                </a:cubicBezTo>
                <a:cubicBezTo>
                  <a:pt x="156" y="65"/>
                  <a:pt x="158" y="63"/>
                  <a:pt x="160" y="61"/>
                </a:cubicBezTo>
                <a:cubicBezTo>
                  <a:pt x="169" y="64"/>
                  <a:pt x="177" y="67"/>
                  <a:pt x="185" y="70"/>
                </a:cubicBezTo>
                <a:close/>
                <a:moveTo>
                  <a:pt x="147" y="92"/>
                </a:moveTo>
                <a:cubicBezTo>
                  <a:pt x="157" y="91"/>
                  <a:pt x="167" y="91"/>
                  <a:pt x="176" y="91"/>
                </a:cubicBezTo>
                <a:cubicBezTo>
                  <a:pt x="185" y="92"/>
                  <a:pt x="193" y="92"/>
                  <a:pt x="200" y="93"/>
                </a:cubicBezTo>
                <a:cubicBezTo>
                  <a:pt x="200" y="95"/>
                  <a:pt x="199" y="97"/>
                  <a:pt x="199" y="98"/>
                </a:cubicBezTo>
                <a:cubicBezTo>
                  <a:pt x="199" y="100"/>
                  <a:pt x="200" y="102"/>
                  <a:pt x="200" y="103"/>
                </a:cubicBezTo>
                <a:cubicBezTo>
                  <a:pt x="193" y="105"/>
                  <a:pt x="186" y="107"/>
                  <a:pt x="178" y="110"/>
                </a:cubicBezTo>
                <a:cubicBezTo>
                  <a:pt x="169" y="112"/>
                  <a:pt x="161" y="115"/>
                  <a:pt x="151" y="119"/>
                </a:cubicBezTo>
                <a:cubicBezTo>
                  <a:pt x="150" y="114"/>
                  <a:pt x="148" y="110"/>
                  <a:pt x="147" y="105"/>
                </a:cubicBezTo>
                <a:cubicBezTo>
                  <a:pt x="146" y="101"/>
                  <a:pt x="146" y="96"/>
                  <a:pt x="147" y="92"/>
                </a:cubicBezTo>
                <a:close/>
                <a:moveTo>
                  <a:pt x="147" y="127"/>
                </a:moveTo>
                <a:lnTo>
                  <a:pt x="148" y="127"/>
                </a:lnTo>
                <a:cubicBezTo>
                  <a:pt x="150" y="131"/>
                  <a:pt x="152" y="135"/>
                  <a:pt x="154" y="139"/>
                </a:cubicBezTo>
                <a:cubicBezTo>
                  <a:pt x="157" y="142"/>
                  <a:pt x="160" y="146"/>
                  <a:pt x="163" y="149"/>
                </a:cubicBezTo>
                <a:cubicBezTo>
                  <a:pt x="155" y="155"/>
                  <a:pt x="147" y="161"/>
                  <a:pt x="140" y="168"/>
                </a:cubicBezTo>
                <a:cubicBezTo>
                  <a:pt x="132" y="175"/>
                  <a:pt x="124" y="182"/>
                  <a:pt x="115" y="189"/>
                </a:cubicBezTo>
                <a:cubicBezTo>
                  <a:pt x="114" y="190"/>
                  <a:pt x="112" y="190"/>
                  <a:pt x="111" y="190"/>
                </a:cubicBezTo>
                <a:cubicBezTo>
                  <a:pt x="110" y="191"/>
                  <a:pt x="108" y="191"/>
                  <a:pt x="107" y="192"/>
                </a:cubicBezTo>
                <a:cubicBezTo>
                  <a:pt x="106" y="193"/>
                  <a:pt x="105" y="193"/>
                  <a:pt x="105" y="194"/>
                </a:cubicBezTo>
                <a:cubicBezTo>
                  <a:pt x="104" y="194"/>
                  <a:pt x="103" y="195"/>
                  <a:pt x="102" y="196"/>
                </a:cubicBezTo>
                <a:cubicBezTo>
                  <a:pt x="98" y="190"/>
                  <a:pt x="93" y="184"/>
                  <a:pt x="89" y="179"/>
                </a:cubicBezTo>
                <a:cubicBezTo>
                  <a:pt x="84" y="173"/>
                  <a:pt x="81" y="168"/>
                  <a:pt x="77" y="163"/>
                </a:cubicBezTo>
                <a:cubicBezTo>
                  <a:pt x="89" y="155"/>
                  <a:pt x="102" y="148"/>
                  <a:pt x="113" y="142"/>
                </a:cubicBezTo>
                <a:cubicBezTo>
                  <a:pt x="125" y="136"/>
                  <a:pt x="137" y="131"/>
                  <a:pt x="147" y="127"/>
                </a:cubicBezTo>
                <a:close/>
                <a:moveTo>
                  <a:pt x="136" y="331"/>
                </a:moveTo>
                <a:cubicBezTo>
                  <a:pt x="131" y="328"/>
                  <a:pt x="127" y="326"/>
                  <a:pt x="123" y="324"/>
                </a:cubicBezTo>
                <a:cubicBezTo>
                  <a:pt x="119" y="321"/>
                  <a:pt x="115" y="319"/>
                  <a:pt x="111" y="317"/>
                </a:cubicBezTo>
                <a:cubicBezTo>
                  <a:pt x="112" y="314"/>
                  <a:pt x="114" y="311"/>
                  <a:pt x="115" y="309"/>
                </a:cubicBezTo>
                <a:cubicBezTo>
                  <a:pt x="116" y="306"/>
                  <a:pt x="118" y="303"/>
                  <a:pt x="119" y="301"/>
                </a:cubicBezTo>
                <a:cubicBezTo>
                  <a:pt x="121" y="300"/>
                  <a:pt x="123" y="300"/>
                  <a:pt x="126" y="299"/>
                </a:cubicBezTo>
                <a:cubicBezTo>
                  <a:pt x="128" y="299"/>
                  <a:pt x="129" y="300"/>
                  <a:pt x="131" y="302"/>
                </a:cubicBezTo>
                <a:cubicBezTo>
                  <a:pt x="135" y="308"/>
                  <a:pt x="137" y="313"/>
                  <a:pt x="138" y="318"/>
                </a:cubicBezTo>
                <a:cubicBezTo>
                  <a:pt x="138" y="322"/>
                  <a:pt x="138" y="327"/>
                  <a:pt x="136" y="331"/>
                </a:cubicBezTo>
                <a:close/>
                <a:moveTo>
                  <a:pt x="180" y="167"/>
                </a:moveTo>
                <a:cubicBezTo>
                  <a:pt x="172" y="174"/>
                  <a:pt x="165" y="178"/>
                  <a:pt x="161" y="182"/>
                </a:cubicBezTo>
                <a:cubicBezTo>
                  <a:pt x="157" y="186"/>
                  <a:pt x="153" y="188"/>
                  <a:pt x="148" y="189"/>
                </a:cubicBezTo>
                <a:cubicBezTo>
                  <a:pt x="147" y="188"/>
                  <a:pt x="147" y="187"/>
                  <a:pt x="145" y="186"/>
                </a:cubicBezTo>
                <a:cubicBezTo>
                  <a:pt x="144" y="186"/>
                  <a:pt x="143" y="185"/>
                  <a:pt x="141" y="185"/>
                </a:cubicBezTo>
                <a:cubicBezTo>
                  <a:pt x="140" y="186"/>
                  <a:pt x="139" y="188"/>
                  <a:pt x="138" y="188"/>
                </a:cubicBezTo>
                <a:cubicBezTo>
                  <a:pt x="137" y="188"/>
                  <a:pt x="136" y="188"/>
                  <a:pt x="135" y="189"/>
                </a:cubicBezTo>
                <a:cubicBezTo>
                  <a:pt x="134" y="190"/>
                  <a:pt x="132" y="190"/>
                  <a:pt x="130" y="190"/>
                </a:cubicBezTo>
                <a:cubicBezTo>
                  <a:pt x="128" y="191"/>
                  <a:pt x="126" y="191"/>
                  <a:pt x="124" y="190"/>
                </a:cubicBezTo>
                <a:cubicBezTo>
                  <a:pt x="131" y="183"/>
                  <a:pt x="139" y="177"/>
                  <a:pt x="146" y="171"/>
                </a:cubicBezTo>
                <a:cubicBezTo>
                  <a:pt x="153" y="165"/>
                  <a:pt x="160" y="159"/>
                  <a:pt x="167" y="154"/>
                </a:cubicBezTo>
                <a:cubicBezTo>
                  <a:pt x="169" y="156"/>
                  <a:pt x="171" y="158"/>
                  <a:pt x="174" y="161"/>
                </a:cubicBezTo>
                <a:cubicBezTo>
                  <a:pt x="177" y="163"/>
                  <a:pt x="179" y="165"/>
                  <a:pt x="182" y="167"/>
                </a:cubicBezTo>
                <a:lnTo>
                  <a:pt x="180" y="167"/>
                </a:lnTo>
                <a:close/>
                <a:moveTo>
                  <a:pt x="181" y="159"/>
                </a:moveTo>
                <a:cubicBezTo>
                  <a:pt x="178" y="156"/>
                  <a:pt x="174" y="153"/>
                  <a:pt x="171" y="150"/>
                </a:cubicBezTo>
                <a:cubicBezTo>
                  <a:pt x="179" y="144"/>
                  <a:pt x="186" y="139"/>
                  <a:pt x="192" y="135"/>
                </a:cubicBezTo>
                <a:cubicBezTo>
                  <a:pt x="199" y="130"/>
                  <a:pt x="205" y="126"/>
                  <a:pt x="210" y="123"/>
                </a:cubicBezTo>
                <a:cubicBezTo>
                  <a:pt x="211" y="124"/>
                  <a:pt x="212" y="125"/>
                  <a:pt x="214" y="126"/>
                </a:cubicBezTo>
                <a:cubicBezTo>
                  <a:pt x="215" y="127"/>
                  <a:pt x="216" y="128"/>
                  <a:pt x="217" y="129"/>
                </a:cubicBezTo>
                <a:cubicBezTo>
                  <a:pt x="213" y="134"/>
                  <a:pt x="209" y="139"/>
                  <a:pt x="205" y="145"/>
                </a:cubicBezTo>
                <a:cubicBezTo>
                  <a:pt x="200" y="152"/>
                  <a:pt x="196" y="158"/>
                  <a:pt x="191" y="166"/>
                </a:cubicBezTo>
                <a:cubicBezTo>
                  <a:pt x="187" y="164"/>
                  <a:pt x="184" y="161"/>
                  <a:pt x="181" y="159"/>
                </a:cubicBezTo>
                <a:close/>
                <a:moveTo>
                  <a:pt x="196" y="169"/>
                </a:moveTo>
                <a:cubicBezTo>
                  <a:pt x="201" y="162"/>
                  <a:pt x="206" y="155"/>
                  <a:pt x="210" y="149"/>
                </a:cubicBezTo>
                <a:cubicBezTo>
                  <a:pt x="215" y="142"/>
                  <a:pt x="219" y="137"/>
                  <a:pt x="222" y="132"/>
                </a:cubicBezTo>
                <a:cubicBezTo>
                  <a:pt x="223" y="132"/>
                  <a:pt x="224" y="133"/>
                  <a:pt x="225" y="133"/>
                </a:cubicBezTo>
                <a:lnTo>
                  <a:pt x="226" y="134"/>
                </a:lnTo>
                <a:cubicBezTo>
                  <a:pt x="227" y="134"/>
                  <a:pt x="228" y="135"/>
                  <a:pt x="229" y="135"/>
                </a:cubicBezTo>
                <a:lnTo>
                  <a:pt x="230" y="135"/>
                </a:lnTo>
                <a:lnTo>
                  <a:pt x="220" y="181"/>
                </a:lnTo>
                <a:cubicBezTo>
                  <a:pt x="216" y="180"/>
                  <a:pt x="212" y="178"/>
                  <a:pt x="207" y="176"/>
                </a:cubicBezTo>
                <a:cubicBezTo>
                  <a:pt x="203" y="174"/>
                  <a:pt x="200" y="172"/>
                  <a:pt x="196" y="169"/>
                </a:cubicBezTo>
                <a:close/>
                <a:moveTo>
                  <a:pt x="260" y="198"/>
                </a:moveTo>
                <a:cubicBezTo>
                  <a:pt x="259" y="198"/>
                  <a:pt x="259" y="198"/>
                  <a:pt x="258" y="199"/>
                </a:cubicBezTo>
                <a:cubicBezTo>
                  <a:pt x="253" y="202"/>
                  <a:pt x="249" y="206"/>
                  <a:pt x="247" y="211"/>
                </a:cubicBezTo>
                <a:cubicBezTo>
                  <a:pt x="245" y="216"/>
                  <a:pt x="242" y="220"/>
                  <a:pt x="237" y="223"/>
                </a:cubicBezTo>
                <a:cubicBezTo>
                  <a:pt x="236" y="224"/>
                  <a:pt x="234" y="225"/>
                  <a:pt x="232" y="224"/>
                </a:cubicBezTo>
                <a:cubicBezTo>
                  <a:pt x="230" y="224"/>
                  <a:pt x="228" y="224"/>
                  <a:pt x="226" y="224"/>
                </a:cubicBezTo>
                <a:cubicBezTo>
                  <a:pt x="224" y="224"/>
                  <a:pt x="222" y="222"/>
                  <a:pt x="218" y="219"/>
                </a:cubicBezTo>
                <a:lnTo>
                  <a:pt x="225" y="189"/>
                </a:lnTo>
                <a:cubicBezTo>
                  <a:pt x="231" y="191"/>
                  <a:pt x="237" y="193"/>
                  <a:pt x="243" y="194"/>
                </a:cubicBezTo>
                <a:cubicBezTo>
                  <a:pt x="249" y="195"/>
                  <a:pt x="255" y="196"/>
                  <a:pt x="260" y="196"/>
                </a:cubicBezTo>
                <a:lnTo>
                  <a:pt x="261" y="197"/>
                </a:lnTo>
                <a:cubicBezTo>
                  <a:pt x="261" y="198"/>
                  <a:pt x="260" y="198"/>
                  <a:pt x="260" y="198"/>
                </a:cubicBezTo>
                <a:close/>
                <a:moveTo>
                  <a:pt x="266" y="189"/>
                </a:moveTo>
                <a:cubicBezTo>
                  <a:pt x="264" y="179"/>
                  <a:pt x="262" y="170"/>
                  <a:pt x="260" y="161"/>
                </a:cubicBezTo>
                <a:cubicBezTo>
                  <a:pt x="259" y="152"/>
                  <a:pt x="257" y="144"/>
                  <a:pt x="254" y="137"/>
                </a:cubicBezTo>
                <a:cubicBezTo>
                  <a:pt x="255" y="137"/>
                  <a:pt x="256" y="137"/>
                  <a:pt x="257" y="136"/>
                </a:cubicBezTo>
                <a:cubicBezTo>
                  <a:pt x="258" y="136"/>
                  <a:pt x="259" y="136"/>
                  <a:pt x="260" y="135"/>
                </a:cubicBezTo>
                <a:cubicBezTo>
                  <a:pt x="261" y="135"/>
                  <a:pt x="261" y="135"/>
                  <a:pt x="261" y="135"/>
                </a:cubicBezTo>
                <a:cubicBezTo>
                  <a:pt x="262" y="135"/>
                  <a:pt x="262" y="135"/>
                  <a:pt x="262" y="135"/>
                </a:cubicBezTo>
                <a:cubicBezTo>
                  <a:pt x="266" y="141"/>
                  <a:pt x="270" y="148"/>
                  <a:pt x="275" y="157"/>
                </a:cubicBezTo>
                <a:cubicBezTo>
                  <a:pt x="279" y="166"/>
                  <a:pt x="284" y="176"/>
                  <a:pt x="288" y="187"/>
                </a:cubicBezTo>
                <a:cubicBezTo>
                  <a:pt x="285" y="188"/>
                  <a:pt x="281" y="188"/>
                  <a:pt x="277" y="189"/>
                </a:cubicBezTo>
                <a:cubicBezTo>
                  <a:pt x="274" y="189"/>
                  <a:pt x="270" y="189"/>
                  <a:pt x="266" y="189"/>
                </a:cubicBezTo>
                <a:close/>
                <a:moveTo>
                  <a:pt x="291" y="367"/>
                </a:moveTo>
                <a:cubicBezTo>
                  <a:pt x="281" y="368"/>
                  <a:pt x="274" y="368"/>
                  <a:pt x="272" y="368"/>
                </a:cubicBezTo>
                <a:cubicBezTo>
                  <a:pt x="273" y="367"/>
                  <a:pt x="274" y="366"/>
                  <a:pt x="274" y="366"/>
                </a:cubicBezTo>
                <a:cubicBezTo>
                  <a:pt x="275" y="365"/>
                  <a:pt x="276" y="364"/>
                  <a:pt x="277" y="364"/>
                </a:cubicBezTo>
                <a:cubicBezTo>
                  <a:pt x="286" y="357"/>
                  <a:pt x="294" y="354"/>
                  <a:pt x="301" y="355"/>
                </a:cubicBezTo>
                <a:cubicBezTo>
                  <a:pt x="307" y="356"/>
                  <a:pt x="314" y="354"/>
                  <a:pt x="321" y="349"/>
                </a:cubicBezTo>
                <a:cubicBezTo>
                  <a:pt x="322" y="349"/>
                  <a:pt x="322" y="348"/>
                  <a:pt x="323" y="347"/>
                </a:cubicBezTo>
                <a:cubicBezTo>
                  <a:pt x="324" y="346"/>
                  <a:pt x="325" y="345"/>
                  <a:pt x="327" y="344"/>
                </a:cubicBezTo>
                <a:cubicBezTo>
                  <a:pt x="327" y="347"/>
                  <a:pt x="327" y="349"/>
                  <a:pt x="327" y="352"/>
                </a:cubicBezTo>
                <a:cubicBezTo>
                  <a:pt x="327" y="355"/>
                  <a:pt x="328" y="357"/>
                  <a:pt x="328" y="360"/>
                </a:cubicBezTo>
                <a:cubicBezTo>
                  <a:pt x="313" y="364"/>
                  <a:pt x="301" y="366"/>
                  <a:pt x="291" y="367"/>
                </a:cubicBezTo>
                <a:close/>
                <a:moveTo>
                  <a:pt x="325" y="197"/>
                </a:moveTo>
                <a:cubicBezTo>
                  <a:pt x="324" y="194"/>
                  <a:pt x="323" y="192"/>
                  <a:pt x="322" y="190"/>
                </a:cubicBezTo>
                <a:cubicBezTo>
                  <a:pt x="322" y="188"/>
                  <a:pt x="322" y="185"/>
                  <a:pt x="321" y="182"/>
                </a:cubicBezTo>
                <a:cubicBezTo>
                  <a:pt x="317" y="184"/>
                  <a:pt x="313" y="186"/>
                  <a:pt x="309" y="189"/>
                </a:cubicBezTo>
                <a:cubicBezTo>
                  <a:pt x="305" y="191"/>
                  <a:pt x="301" y="193"/>
                  <a:pt x="298" y="195"/>
                </a:cubicBezTo>
                <a:lnTo>
                  <a:pt x="297" y="191"/>
                </a:lnTo>
                <a:cubicBezTo>
                  <a:pt x="303" y="190"/>
                  <a:pt x="308" y="188"/>
                  <a:pt x="313" y="186"/>
                </a:cubicBezTo>
                <a:cubicBezTo>
                  <a:pt x="318" y="183"/>
                  <a:pt x="322" y="180"/>
                  <a:pt x="326" y="177"/>
                </a:cubicBezTo>
                <a:cubicBezTo>
                  <a:pt x="334" y="187"/>
                  <a:pt x="343" y="198"/>
                  <a:pt x="351" y="210"/>
                </a:cubicBezTo>
                <a:cubicBezTo>
                  <a:pt x="360" y="223"/>
                  <a:pt x="368" y="236"/>
                  <a:pt x="375" y="251"/>
                </a:cubicBezTo>
                <a:cubicBezTo>
                  <a:pt x="367" y="256"/>
                  <a:pt x="360" y="261"/>
                  <a:pt x="354" y="264"/>
                </a:cubicBezTo>
                <a:cubicBezTo>
                  <a:pt x="348" y="267"/>
                  <a:pt x="344" y="270"/>
                  <a:pt x="343" y="271"/>
                </a:cubicBezTo>
                <a:cubicBezTo>
                  <a:pt x="340" y="265"/>
                  <a:pt x="337" y="260"/>
                  <a:pt x="336" y="254"/>
                </a:cubicBezTo>
                <a:cubicBezTo>
                  <a:pt x="335" y="249"/>
                  <a:pt x="335" y="244"/>
                  <a:pt x="337" y="241"/>
                </a:cubicBezTo>
                <a:cubicBezTo>
                  <a:pt x="338" y="236"/>
                  <a:pt x="342" y="233"/>
                  <a:pt x="346" y="229"/>
                </a:cubicBezTo>
                <a:cubicBezTo>
                  <a:pt x="350" y="226"/>
                  <a:pt x="351" y="223"/>
                  <a:pt x="347" y="219"/>
                </a:cubicBezTo>
                <a:cubicBezTo>
                  <a:pt x="344" y="214"/>
                  <a:pt x="341" y="210"/>
                  <a:pt x="336" y="207"/>
                </a:cubicBezTo>
                <a:cubicBezTo>
                  <a:pt x="332" y="205"/>
                  <a:pt x="328" y="201"/>
                  <a:pt x="325" y="197"/>
                </a:cubicBezTo>
                <a:close/>
                <a:moveTo>
                  <a:pt x="367" y="344"/>
                </a:moveTo>
                <a:cubicBezTo>
                  <a:pt x="355" y="350"/>
                  <a:pt x="344" y="354"/>
                  <a:pt x="334" y="358"/>
                </a:cubicBezTo>
                <a:cubicBezTo>
                  <a:pt x="334" y="354"/>
                  <a:pt x="333" y="351"/>
                  <a:pt x="333" y="348"/>
                </a:cubicBezTo>
                <a:cubicBezTo>
                  <a:pt x="333" y="344"/>
                  <a:pt x="332" y="341"/>
                  <a:pt x="332" y="338"/>
                </a:cubicBezTo>
                <a:cubicBezTo>
                  <a:pt x="333" y="337"/>
                  <a:pt x="334" y="336"/>
                  <a:pt x="335" y="336"/>
                </a:cubicBezTo>
                <a:cubicBezTo>
                  <a:pt x="336" y="335"/>
                  <a:pt x="336" y="334"/>
                  <a:pt x="337" y="334"/>
                </a:cubicBezTo>
                <a:cubicBezTo>
                  <a:pt x="348" y="326"/>
                  <a:pt x="355" y="317"/>
                  <a:pt x="356" y="308"/>
                </a:cubicBezTo>
                <a:cubicBezTo>
                  <a:pt x="357" y="299"/>
                  <a:pt x="354" y="288"/>
                  <a:pt x="347" y="276"/>
                </a:cubicBezTo>
                <a:lnTo>
                  <a:pt x="346" y="276"/>
                </a:lnTo>
                <a:cubicBezTo>
                  <a:pt x="348" y="275"/>
                  <a:pt x="352" y="273"/>
                  <a:pt x="358" y="269"/>
                </a:cubicBezTo>
                <a:cubicBezTo>
                  <a:pt x="364" y="266"/>
                  <a:pt x="371" y="262"/>
                  <a:pt x="378" y="257"/>
                </a:cubicBezTo>
                <a:cubicBezTo>
                  <a:pt x="383" y="267"/>
                  <a:pt x="388" y="277"/>
                  <a:pt x="393" y="288"/>
                </a:cubicBezTo>
                <a:cubicBezTo>
                  <a:pt x="398" y="299"/>
                  <a:pt x="402" y="311"/>
                  <a:pt x="405" y="323"/>
                </a:cubicBezTo>
                <a:cubicBezTo>
                  <a:pt x="393" y="331"/>
                  <a:pt x="380" y="339"/>
                  <a:pt x="367" y="344"/>
                </a:cubicBezTo>
                <a:close/>
                <a:moveTo>
                  <a:pt x="462" y="286"/>
                </a:moveTo>
                <a:lnTo>
                  <a:pt x="458" y="289"/>
                </a:lnTo>
                <a:cubicBezTo>
                  <a:pt x="459" y="299"/>
                  <a:pt x="453" y="310"/>
                  <a:pt x="440" y="323"/>
                </a:cubicBezTo>
                <a:cubicBezTo>
                  <a:pt x="428" y="336"/>
                  <a:pt x="425" y="348"/>
                  <a:pt x="433" y="359"/>
                </a:cubicBezTo>
                <a:cubicBezTo>
                  <a:pt x="434" y="361"/>
                  <a:pt x="436" y="363"/>
                  <a:pt x="438" y="364"/>
                </a:cubicBezTo>
                <a:cubicBezTo>
                  <a:pt x="440" y="365"/>
                  <a:pt x="442" y="366"/>
                  <a:pt x="443" y="367"/>
                </a:cubicBezTo>
                <a:cubicBezTo>
                  <a:pt x="442" y="373"/>
                  <a:pt x="440" y="378"/>
                  <a:pt x="437" y="383"/>
                </a:cubicBezTo>
                <a:cubicBezTo>
                  <a:pt x="435" y="388"/>
                  <a:pt x="432" y="393"/>
                  <a:pt x="429" y="398"/>
                </a:cubicBezTo>
                <a:cubicBezTo>
                  <a:pt x="427" y="385"/>
                  <a:pt x="425" y="373"/>
                  <a:pt x="422" y="360"/>
                </a:cubicBezTo>
                <a:cubicBezTo>
                  <a:pt x="419" y="348"/>
                  <a:pt x="416" y="336"/>
                  <a:pt x="413" y="325"/>
                </a:cubicBezTo>
                <a:cubicBezTo>
                  <a:pt x="421" y="319"/>
                  <a:pt x="429" y="312"/>
                  <a:pt x="438" y="305"/>
                </a:cubicBezTo>
                <a:cubicBezTo>
                  <a:pt x="446" y="298"/>
                  <a:pt x="454" y="289"/>
                  <a:pt x="462" y="280"/>
                </a:cubicBezTo>
                <a:lnTo>
                  <a:pt x="462" y="286"/>
                </a:lnTo>
                <a:close/>
                <a:moveTo>
                  <a:pt x="413" y="246"/>
                </a:moveTo>
                <a:cubicBezTo>
                  <a:pt x="416" y="249"/>
                  <a:pt x="417" y="252"/>
                  <a:pt x="417" y="254"/>
                </a:cubicBezTo>
                <a:cubicBezTo>
                  <a:pt x="417" y="257"/>
                  <a:pt x="417" y="259"/>
                  <a:pt x="419" y="261"/>
                </a:cubicBezTo>
                <a:cubicBezTo>
                  <a:pt x="421" y="265"/>
                  <a:pt x="427" y="268"/>
                  <a:pt x="435" y="270"/>
                </a:cubicBezTo>
                <a:cubicBezTo>
                  <a:pt x="443" y="272"/>
                  <a:pt x="450" y="273"/>
                  <a:pt x="456" y="272"/>
                </a:cubicBezTo>
                <a:lnTo>
                  <a:pt x="458" y="275"/>
                </a:lnTo>
                <a:cubicBezTo>
                  <a:pt x="451" y="284"/>
                  <a:pt x="443" y="292"/>
                  <a:pt x="435" y="299"/>
                </a:cubicBezTo>
                <a:cubicBezTo>
                  <a:pt x="427" y="306"/>
                  <a:pt x="419" y="313"/>
                  <a:pt x="411" y="319"/>
                </a:cubicBezTo>
                <a:cubicBezTo>
                  <a:pt x="407" y="307"/>
                  <a:pt x="403" y="295"/>
                  <a:pt x="398" y="284"/>
                </a:cubicBezTo>
                <a:cubicBezTo>
                  <a:pt x="394" y="273"/>
                  <a:pt x="388" y="263"/>
                  <a:pt x="383" y="253"/>
                </a:cubicBezTo>
                <a:cubicBezTo>
                  <a:pt x="386" y="251"/>
                  <a:pt x="391" y="248"/>
                  <a:pt x="395" y="245"/>
                </a:cubicBezTo>
                <a:cubicBezTo>
                  <a:pt x="399" y="242"/>
                  <a:pt x="403" y="239"/>
                  <a:pt x="407" y="235"/>
                </a:cubicBezTo>
                <a:lnTo>
                  <a:pt x="413" y="246"/>
                </a:lnTo>
                <a:close/>
                <a:moveTo>
                  <a:pt x="348" y="172"/>
                </a:moveTo>
                <a:cubicBezTo>
                  <a:pt x="351" y="175"/>
                  <a:pt x="354" y="177"/>
                  <a:pt x="356" y="179"/>
                </a:cubicBezTo>
                <a:cubicBezTo>
                  <a:pt x="358" y="180"/>
                  <a:pt x="362" y="181"/>
                  <a:pt x="367" y="180"/>
                </a:cubicBezTo>
                <a:cubicBezTo>
                  <a:pt x="373" y="179"/>
                  <a:pt x="378" y="178"/>
                  <a:pt x="382" y="178"/>
                </a:cubicBezTo>
                <a:cubicBezTo>
                  <a:pt x="384" y="180"/>
                  <a:pt x="386" y="182"/>
                  <a:pt x="388" y="184"/>
                </a:cubicBezTo>
                <a:cubicBezTo>
                  <a:pt x="391" y="186"/>
                  <a:pt x="393" y="188"/>
                  <a:pt x="395" y="189"/>
                </a:cubicBezTo>
                <a:cubicBezTo>
                  <a:pt x="396" y="196"/>
                  <a:pt x="397" y="203"/>
                  <a:pt x="397" y="210"/>
                </a:cubicBezTo>
                <a:cubicBezTo>
                  <a:pt x="397" y="218"/>
                  <a:pt x="399" y="224"/>
                  <a:pt x="402" y="228"/>
                </a:cubicBezTo>
                <a:lnTo>
                  <a:pt x="403" y="229"/>
                </a:lnTo>
                <a:cubicBezTo>
                  <a:pt x="400" y="233"/>
                  <a:pt x="396" y="236"/>
                  <a:pt x="392" y="239"/>
                </a:cubicBezTo>
                <a:cubicBezTo>
                  <a:pt x="387" y="242"/>
                  <a:pt x="384" y="245"/>
                  <a:pt x="380" y="248"/>
                </a:cubicBezTo>
                <a:cubicBezTo>
                  <a:pt x="373" y="232"/>
                  <a:pt x="365" y="219"/>
                  <a:pt x="356" y="206"/>
                </a:cubicBezTo>
                <a:cubicBezTo>
                  <a:pt x="348" y="194"/>
                  <a:pt x="339" y="183"/>
                  <a:pt x="331" y="173"/>
                </a:cubicBezTo>
                <a:cubicBezTo>
                  <a:pt x="332" y="172"/>
                  <a:pt x="334" y="170"/>
                  <a:pt x="336" y="169"/>
                </a:cubicBezTo>
                <a:cubicBezTo>
                  <a:pt x="337" y="167"/>
                  <a:pt x="339" y="165"/>
                  <a:pt x="340" y="163"/>
                </a:cubicBezTo>
                <a:cubicBezTo>
                  <a:pt x="343" y="166"/>
                  <a:pt x="345" y="169"/>
                  <a:pt x="348" y="172"/>
                </a:cubicBezTo>
                <a:close/>
                <a:moveTo>
                  <a:pt x="325" y="140"/>
                </a:moveTo>
                <a:cubicBezTo>
                  <a:pt x="326" y="143"/>
                  <a:pt x="327" y="146"/>
                  <a:pt x="329" y="149"/>
                </a:cubicBezTo>
                <a:cubicBezTo>
                  <a:pt x="330" y="151"/>
                  <a:pt x="331" y="152"/>
                  <a:pt x="332" y="154"/>
                </a:cubicBezTo>
                <a:cubicBezTo>
                  <a:pt x="333" y="155"/>
                  <a:pt x="335" y="157"/>
                  <a:pt x="336" y="158"/>
                </a:cubicBezTo>
                <a:cubicBezTo>
                  <a:pt x="335" y="160"/>
                  <a:pt x="333" y="162"/>
                  <a:pt x="332" y="163"/>
                </a:cubicBezTo>
                <a:cubicBezTo>
                  <a:pt x="330" y="165"/>
                  <a:pt x="328" y="167"/>
                  <a:pt x="327" y="169"/>
                </a:cubicBezTo>
                <a:cubicBezTo>
                  <a:pt x="318" y="158"/>
                  <a:pt x="309" y="149"/>
                  <a:pt x="301" y="142"/>
                </a:cubicBezTo>
                <a:cubicBezTo>
                  <a:pt x="292" y="134"/>
                  <a:pt x="284" y="127"/>
                  <a:pt x="277" y="121"/>
                </a:cubicBezTo>
                <a:cubicBezTo>
                  <a:pt x="278" y="121"/>
                  <a:pt x="278" y="120"/>
                  <a:pt x="278" y="120"/>
                </a:cubicBezTo>
                <a:lnTo>
                  <a:pt x="278" y="119"/>
                </a:lnTo>
                <a:cubicBezTo>
                  <a:pt x="279" y="118"/>
                  <a:pt x="280" y="117"/>
                  <a:pt x="280" y="115"/>
                </a:cubicBezTo>
                <a:cubicBezTo>
                  <a:pt x="280" y="114"/>
                  <a:pt x="280" y="113"/>
                  <a:pt x="280" y="112"/>
                </a:cubicBezTo>
                <a:cubicBezTo>
                  <a:pt x="287" y="114"/>
                  <a:pt x="293" y="116"/>
                  <a:pt x="300" y="119"/>
                </a:cubicBezTo>
                <a:cubicBezTo>
                  <a:pt x="307" y="122"/>
                  <a:pt x="314" y="126"/>
                  <a:pt x="322" y="131"/>
                </a:cubicBezTo>
                <a:cubicBezTo>
                  <a:pt x="323" y="134"/>
                  <a:pt x="324" y="137"/>
                  <a:pt x="325" y="140"/>
                </a:cubicBezTo>
                <a:close/>
                <a:moveTo>
                  <a:pt x="311" y="104"/>
                </a:moveTo>
                <a:cubicBezTo>
                  <a:pt x="313" y="105"/>
                  <a:pt x="314" y="106"/>
                  <a:pt x="315" y="109"/>
                </a:cubicBezTo>
                <a:cubicBezTo>
                  <a:pt x="317" y="111"/>
                  <a:pt x="318" y="113"/>
                  <a:pt x="319" y="116"/>
                </a:cubicBezTo>
                <a:cubicBezTo>
                  <a:pt x="320" y="118"/>
                  <a:pt x="320" y="120"/>
                  <a:pt x="321" y="123"/>
                </a:cubicBezTo>
                <a:cubicBezTo>
                  <a:pt x="314" y="118"/>
                  <a:pt x="307" y="115"/>
                  <a:pt x="300" y="112"/>
                </a:cubicBezTo>
                <a:cubicBezTo>
                  <a:pt x="293" y="109"/>
                  <a:pt x="287" y="106"/>
                  <a:pt x="281" y="105"/>
                </a:cubicBezTo>
                <a:cubicBezTo>
                  <a:pt x="281" y="104"/>
                  <a:pt x="281" y="103"/>
                  <a:pt x="281" y="102"/>
                </a:cubicBezTo>
                <a:cubicBezTo>
                  <a:pt x="281" y="101"/>
                  <a:pt x="281" y="100"/>
                  <a:pt x="280" y="100"/>
                </a:cubicBezTo>
                <a:cubicBezTo>
                  <a:pt x="284" y="100"/>
                  <a:pt x="289" y="100"/>
                  <a:pt x="293" y="100"/>
                </a:cubicBezTo>
                <a:cubicBezTo>
                  <a:pt x="298" y="100"/>
                  <a:pt x="302" y="100"/>
                  <a:pt x="307" y="101"/>
                </a:cubicBezTo>
                <a:cubicBezTo>
                  <a:pt x="308" y="102"/>
                  <a:pt x="310" y="102"/>
                  <a:pt x="311" y="104"/>
                </a:cubicBezTo>
                <a:close/>
                <a:moveTo>
                  <a:pt x="299" y="66"/>
                </a:moveTo>
                <a:cubicBezTo>
                  <a:pt x="299" y="66"/>
                  <a:pt x="300" y="67"/>
                  <a:pt x="301" y="68"/>
                </a:cubicBezTo>
                <a:cubicBezTo>
                  <a:pt x="304" y="72"/>
                  <a:pt x="305" y="77"/>
                  <a:pt x="305" y="81"/>
                </a:cubicBezTo>
                <a:cubicBezTo>
                  <a:pt x="305" y="86"/>
                  <a:pt x="304" y="90"/>
                  <a:pt x="301" y="94"/>
                </a:cubicBezTo>
                <a:cubicBezTo>
                  <a:pt x="297" y="94"/>
                  <a:pt x="293" y="94"/>
                  <a:pt x="290" y="94"/>
                </a:cubicBezTo>
                <a:cubicBezTo>
                  <a:pt x="286" y="93"/>
                  <a:pt x="282" y="93"/>
                  <a:pt x="278" y="93"/>
                </a:cubicBezTo>
                <a:cubicBezTo>
                  <a:pt x="278" y="91"/>
                  <a:pt x="276" y="88"/>
                  <a:pt x="275" y="86"/>
                </a:cubicBezTo>
                <a:cubicBezTo>
                  <a:pt x="273" y="83"/>
                  <a:pt x="271" y="81"/>
                  <a:pt x="269" y="79"/>
                </a:cubicBezTo>
                <a:cubicBezTo>
                  <a:pt x="273" y="77"/>
                  <a:pt x="277" y="74"/>
                  <a:pt x="281" y="72"/>
                </a:cubicBezTo>
                <a:cubicBezTo>
                  <a:pt x="286" y="69"/>
                  <a:pt x="291" y="67"/>
                  <a:pt x="296" y="65"/>
                </a:cubicBezTo>
                <a:cubicBezTo>
                  <a:pt x="297" y="65"/>
                  <a:pt x="298" y="65"/>
                  <a:pt x="299" y="66"/>
                </a:cubicBezTo>
                <a:close/>
                <a:moveTo>
                  <a:pt x="263" y="16"/>
                </a:moveTo>
                <a:cubicBezTo>
                  <a:pt x="266" y="16"/>
                  <a:pt x="268" y="17"/>
                  <a:pt x="271" y="18"/>
                </a:cubicBezTo>
                <a:cubicBezTo>
                  <a:pt x="274" y="19"/>
                  <a:pt x="276" y="20"/>
                  <a:pt x="279" y="20"/>
                </a:cubicBezTo>
                <a:cubicBezTo>
                  <a:pt x="280" y="21"/>
                  <a:pt x="280" y="22"/>
                  <a:pt x="280" y="24"/>
                </a:cubicBezTo>
                <a:cubicBezTo>
                  <a:pt x="280" y="25"/>
                  <a:pt x="279" y="27"/>
                  <a:pt x="278" y="28"/>
                </a:cubicBezTo>
                <a:cubicBezTo>
                  <a:pt x="280" y="30"/>
                  <a:pt x="281" y="32"/>
                  <a:pt x="282" y="35"/>
                </a:cubicBezTo>
                <a:cubicBezTo>
                  <a:pt x="283" y="37"/>
                  <a:pt x="284" y="40"/>
                  <a:pt x="284" y="42"/>
                </a:cubicBezTo>
                <a:cubicBezTo>
                  <a:pt x="283" y="41"/>
                  <a:pt x="281" y="40"/>
                  <a:pt x="279" y="39"/>
                </a:cubicBezTo>
                <a:cubicBezTo>
                  <a:pt x="277" y="38"/>
                  <a:pt x="275" y="38"/>
                  <a:pt x="273" y="37"/>
                </a:cubicBezTo>
                <a:cubicBezTo>
                  <a:pt x="271" y="36"/>
                  <a:pt x="269" y="35"/>
                  <a:pt x="266" y="35"/>
                </a:cubicBezTo>
                <a:cubicBezTo>
                  <a:pt x="264" y="34"/>
                  <a:pt x="261" y="33"/>
                  <a:pt x="259" y="33"/>
                </a:cubicBezTo>
                <a:lnTo>
                  <a:pt x="263" y="16"/>
                </a:lnTo>
                <a:close/>
                <a:moveTo>
                  <a:pt x="265" y="41"/>
                </a:moveTo>
                <a:cubicBezTo>
                  <a:pt x="267" y="42"/>
                  <a:pt x="269" y="42"/>
                  <a:pt x="271" y="43"/>
                </a:cubicBezTo>
                <a:cubicBezTo>
                  <a:pt x="274" y="44"/>
                  <a:pt x="276" y="45"/>
                  <a:pt x="279" y="46"/>
                </a:cubicBezTo>
                <a:cubicBezTo>
                  <a:pt x="282" y="47"/>
                  <a:pt x="284" y="49"/>
                  <a:pt x="286" y="50"/>
                </a:cubicBezTo>
                <a:cubicBezTo>
                  <a:pt x="287" y="52"/>
                  <a:pt x="287" y="54"/>
                  <a:pt x="287" y="56"/>
                </a:cubicBezTo>
                <a:cubicBezTo>
                  <a:pt x="287" y="58"/>
                  <a:pt x="287" y="60"/>
                  <a:pt x="287" y="62"/>
                </a:cubicBezTo>
                <a:cubicBezTo>
                  <a:pt x="283" y="64"/>
                  <a:pt x="279" y="66"/>
                  <a:pt x="275" y="68"/>
                </a:cubicBezTo>
                <a:cubicBezTo>
                  <a:pt x="271" y="71"/>
                  <a:pt x="267" y="73"/>
                  <a:pt x="264" y="75"/>
                </a:cubicBezTo>
                <a:cubicBezTo>
                  <a:pt x="262" y="74"/>
                  <a:pt x="261" y="73"/>
                  <a:pt x="259" y="72"/>
                </a:cubicBezTo>
                <a:cubicBezTo>
                  <a:pt x="258" y="71"/>
                  <a:pt x="256" y="70"/>
                  <a:pt x="255" y="70"/>
                </a:cubicBezTo>
                <a:cubicBezTo>
                  <a:pt x="255" y="69"/>
                  <a:pt x="254" y="69"/>
                  <a:pt x="254" y="69"/>
                </a:cubicBezTo>
                <a:cubicBezTo>
                  <a:pt x="253" y="69"/>
                  <a:pt x="253" y="69"/>
                  <a:pt x="252" y="69"/>
                </a:cubicBezTo>
                <a:lnTo>
                  <a:pt x="258" y="39"/>
                </a:lnTo>
                <a:cubicBezTo>
                  <a:pt x="260" y="40"/>
                  <a:pt x="262" y="40"/>
                  <a:pt x="265" y="41"/>
                </a:cubicBezTo>
                <a:close/>
                <a:moveTo>
                  <a:pt x="223" y="9"/>
                </a:moveTo>
                <a:cubicBezTo>
                  <a:pt x="235" y="10"/>
                  <a:pt x="246" y="12"/>
                  <a:pt x="257" y="14"/>
                </a:cubicBezTo>
                <a:lnTo>
                  <a:pt x="253" y="31"/>
                </a:lnTo>
                <a:cubicBezTo>
                  <a:pt x="246" y="30"/>
                  <a:pt x="239" y="29"/>
                  <a:pt x="231" y="29"/>
                </a:cubicBezTo>
                <a:cubicBezTo>
                  <a:pt x="224" y="29"/>
                  <a:pt x="217" y="29"/>
                  <a:pt x="210" y="30"/>
                </a:cubicBezTo>
                <a:cubicBezTo>
                  <a:pt x="207" y="26"/>
                  <a:pt x="204" y="23"/>
                  <a:pt x="200" y="19"/>
                </a:cubicBezTo>
                <a:cubicBezTo>
                  <a:pt x="197" y="15"/>
                  <a:pt x="193" y="11"/>
                  <a:pt x="189" y="8"/>
                </a:cubicBezTo>
                <a:cubicBezTo>
                  <a:pt x="200" y="7"/>
                  <a:pt x="212" y="8"/>
                  <a:pt x="223" y="9"/>
                </a:cubicBezTo>
                <a:close/>
                <a:moveTo>
                  <a:pt x="127" y="18"/>
                </a:moveTo>
                <a:cubicBezTo>
                  <a:pt x="144" y="13"/>
                  <a:pt x="162" y="10"/>
                  <a:pt x="180" y="8"/>
                </a:cubicBezTo>
                <a:cubicBezTo>
                  <a:pt x="184" y="12"/>
                  <a:pt x="189" y="16"/>
                  <a:pt x="192" y="20"/>
                </a:cubicBezTo>
                <a:cubicBezTo>
                  <a:pt x="196" y="23"/>
                  <a:pt x="200" y="27"/>
                  <a:pt x="203" y="31"/>
                </a:cubicBezTo>
                <a:cubicBezTo>
                  <a:pt x="194" y="32"/>
                  <a:pt x="186" y="35"/>
                  <a:pt x="178" y="39"/>
                </a:cubicBezTo>
                <a:cubicBezTo>
                  <a:pt x="170" y="43"/>
                  <a:pt x="164" y="47"/>
                  <a:pt x="158" y="53"/>
                </a:cubicBezTo>
                <a:cubicBezTo>
                  <a:pt x="145" y="49"/>
                  <a:pt x="132" y="46"/>
                  <a:pt x="118" y="43"/>
                </a:cubicBezTo>
                <a:cubicBezTo>
                  <a:pt x="104" y="40"/>
                  <a:pt x="89" y="39"/>
                  <a:pt x="75" y="39"/>
                </a:cubicBezTo>
                <a:cubicBezTo>
                  <a:pt x="91" y="30"/>
                  <a:pt x="109" y="23"/>
                  <a:pt x="127" y="18"/>
                </a:cubicBezTo>
                <a:close/>
                <a:moveTo>
                  <a:pt x="45" y="59"/>
                </a:moveTo>
                <a:lnTo>
                  <a:pt x="27" y="72"/>
                </a:lnTo>
                <a:cubicBezTo>
                  <a:pt x="30" y="69"/>
                  <a:pt x="34" y="66"/>
                  <a:pt x="37" y="63"/>
                </a:cubicBezTo>
                <a:cubicBezTo>
                  <a:pt x="41" y="60"/>
                  <a:pt x="45" y="57"/>
                  <a:pt x="48" y="55"/>
                </a:cubicBezTo>
                <a:cubicBezTo>
                  <a:pt x="51" y="53"/>
                  <a:pt x="53" y="51"/>
                  <a:pt x="56" y="50"/>
                </a:cubicBezTo>
                <a:cubicBezTo>
                  <a:pt x="58" y="49"/>
                  <a:pt x="61" y="47"/>
                  <a:pt x="63" y="45"/>
                </a:cubicBezTo>
                <a:cubicBezTo>
                  <a:pt x="70" y="45"/>
                  <a:pt x="76" y="45"/>
                  <a:pt x="83" y="45"/>
                </a:cubicBezTo>
                <a:cubicBezTo>
                  <a:pt x="90" y="46"/>
                  <a:pt x="96" y="46"/>
                  <a:pt x="103" y="47"/>
                </a:cubicBezTo>
                <a:lnTo>
                  <a:pt x="101" y="47"/>
                </a:lnTo>
                <a:cubicBezTo>
                  <a:pt x="93" y="49"/>
                  <a:pt x="84" y="50"/>
                  <a:pt x="74" y="50"/>
                </a:cubicBezTo>
                <a:cubicBezTo>
                  <a:pt x="65" y="49"/>
                  <a:pt x="55" y="52"/>
                  <a:pt x="45" y="59"/>
                </a:cubicBezTo>
                <a:close/>
                <a:moveTo>
                  <a:pt x="66" y="145"/>
                </a:moveTo>
                <a:cubicBezTo>
                  <a:pt x="64" y="142"/>
                  <a:pt x="62" y="139"/>
                  <a:pt x="62" y="137"/>
                </a:cubicBezTo>
                <a:cubicBezTo>
                  <a:pt x="65" y="135"/>
                  <a:pt x="68" y="131"/>
                  <a:pt x="69" y="127"/>
                </a:cubicBezTo>
                <a:cubicBezTo>
                  <a:pt x="70" y="123"/>
                  <a:pt x="72" y="120"/>
                  <a:pt x="75" y="119"/>
                </a:cubicBezTo>
                <a:cubicBezTo>
                  <a:pt x="80" y="115"/>
                  <a:pt x="85" y="114"/>
                  <a:pt x="92" y="115"/>
                </a:cubicBezTo>
                <a:cubicBezTo>
                  <a:pt x="98" y="116"/>
                  <a:pt x="104" y="114"/>
                  <a:pt x="110" y="109"/>
                </a:cubicBezTo>
                <a:cubicBezTo>
                  <a:pt x="112" y="108"/>
                  <a:pt x="114" y="106"/>
                  <a:pt x="116" y="103"/>
                </a:cubicBezTo>
                <a:cubicBezTo>
                  <a:pt x="118" y="101"/>
                  <a:pt x="119" y="98"/>
                  <a:pt x="121" y="95"/>
                </a:cubicBezTo>
                <a:cubicBezTo>
                  <a:pt x="124" y="94"/>
                  <a:pt x="128" y="94"/>
                  <a:pt x="131" y="94"/>
                </a:cubicBezTo>
                <a:cubicBezTo>
                  <a:pt x="134" y="93"/>
                  <a:pt x="137" y="93"/>
                  <a:pt x="141" y="93"/>
                </a:cubicBezTo>
                <a:cubicBezTo>
                  <a:pt x="140" y="97"/>
                  <a:pt x="140" y="102"/>
                  <a:pt x="141" y="107"/>
                </a:cubicBezTo>
                <a:cubicBezTo>
                  <a:pt x="142" y="112"/>
                  <a:pt x="143" y="116"/>
                  <a:pt x="145" y="121"/>
                </a:cubicBezTo>
                <a:cubicBezTo>
                  <a:pt x="134" y="126"/>
                  <a:pt x="122" y="131"/>
                  <a:pt x="110" y="137"/>
                </a:cubicBezTo>
                <a:cubicBezTo>
                  <a:pt x="98" y="143"/>
                  <a:pt x="86" y="150"/>
                  <a:pt x="74" y="158"/>
                </a:cubicBezTo>
                <a:cubicBezTo>
                  <a:pt x="71" y="153"/>
                  <a:pt x="68" y="149"/>
                  <a:pt x="66" y="145"/>
                </a:cubicBezTo>
                <a:close/>
                <a:moveTo>
                  <a:pt x="24" y="242"/>
                </a:moveTo>
                <a:cubicBezTo>
                  <a:pt x="17" y="234"/>
                  <a:pt x="12" y="227"/>
                  <a:pt x="8" y="221"/>
                </a:cubicBezTo>
                <a:cubicBezTo>
                  <a:pt x="18" y="210"/>
                  <a:pt x="29" y="200"/>
                  <a:pt x="39" y="191"/>
                </a:cubicBezTo>
                <a:cubicBezTo>
                  <a:pt x="50" y="182"/>
                  <a:pt x="61" y="174"/>
                  <a:pt x="72" y="167"/>
                </a:cubicBezTo>
                <a:cubicBezTo>
                  <a:pt x="76" y="172"/>
                  <a:pt x="80" y="177"/>
                  <a:pt x="84" y="183"/>
                </a:cubicBezTo>
                <a:cubicBezTo>
                  <a:pt x="88" y="188"/>
                  <a:pt x="93" y="195"/>
                  <a:pt x="98" y="201"/>
                </a:cubicBezTo>
                <a:cubicBezTo>
                  <a:pt x="96" y="203"/>
                  <a:pt x="94" y="206"/>
                  <a:pt x="92" y="208"/>
                </a:cubicBezTo>
                <a:cubicBezTo>
                  <a:pt x="91" y="211"/>
                  <a:pt x="89" y="214"/>
                  <a:pt x="88" y="217"/>
                </a:cubicBezTo>
                <a:cubicBezTo>
                  <a:pt x="81" y="224"/>
                  <a:pt x="74" y="232"/>
                  <a:pt x="67" y="241"/>
                </a:cubicBezTo>
                <a:cubicBezTo>
                  <a:pt x="60" y="250"/>
                  <a:pt x="53" y="258"/>
                  <a:pt x="47" y="267"/>
                </a:cubicBezTo>
                <a:cubicBezTo>
                  <a:pt x="38" y="258"/>
                  <a:pt x="30" y="250"/>
                  <a:pt x="24" y="242"/>
                </a:cubicBezTo>
                <a:close/>
                <a:moveTo>
                  <a:pt x="48" y="276"/>
                </a:moveTo>
                <a:cubicBezTo>
                  <a:pt x="55" y="283"/>
                  <a:pt x="63" y="290"/>
                  <a:pt x="73" y="297"/>
                </a:cubicBezTo>
                <a:cubicBezTo>
                  <a:pt x="82" y="304"/>
                  <a:pt x="92" y="311"/>
                  <a:pt x="103" y="319"/>
                </a:cubicBezTo>
                <a:cubicBezTo>
                  <a:pt x="97" y="331"/>
                  <a:pt x="92" y="344"/>
                  <a:pt x="87" y="356"/>
                </a:cubicBezTo>
                <a:cubicBezTo>
                  <a:pt x="82" y="368"/>
                  <a:pt x="77" y="381"/>
                  <a:pt x="73" y="394"/>
                </a:cubicBezTo>
                <a:cubicBezTo>
                  <a:pt x="55" y="382"/>
                  <a:pt x="42" y="371"/>
                  <a:pt x="34" y="362"/>
                </a:cubicBezTo>
                <a:cubicBezTo>
                  <a:pt x="27" y="352"/>
                  <a:pt x="23" y="347"/>
                  <a:pt x="23" y="347"/>
                </a:cubicBezTo>
                <a:lnTo>
                  <a:pt x="21" y="348"/>
                </a:lnTo>
                <a:cubicBezTo>
                  <a:pt x="22" y="339"/>
                  <a:pt x="26" y="329"/>
                  <a:pt x="31" y="320"/>
                </a:cubicBezTo>
                <a:cubicBezTo>
                  <a:pt x="37" y="311"/>
                  <a:pt x="39" y="302"/>
                  <a:pt x="37" y="292"/>
                </a:cubicBezTo>
                <a:cubicBezTo>
                  <a:pt x="39" y="289"/>
                  <a:pt x="40" y="287"/>
                  <a:pt x="42" y="284"/>
                </a:cubicBezTo>
                <a:cubicBezTo>
                  <a:pt x="44" y="282"/>
                  <a:pt x="46" y="279"/>
                  <a:pt x="48" y="276"/>
                </a:cubicBezTo>
                <a:close/>
              </a:path>
            </a:pathLst>
          </a:custGeom>
          <a:noFill/>
          <a:ln w="0">
            <a:solidFill>
              <a:srgbClr val="CCE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1030" name="Rectangle 32"/>
          <p:cNvSpPr>
            <a:spLocks noGrp="1" noChangeArrowheads="1"/>
          </p:cNvSpPr>
          <p:nvPr>
            <p:ph type="body" idx="1"/>
          </p:nvPr>
        </p:nvSpPr>
        <p:spPr bwMode="auto">
          <a:xfrm>
            <a:off x="508000" y="1066800"/>
            <a:ext cx="11480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31" name="Picture 33" descr="Lin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34" y="942975"/>
            <a:ext cx="1218776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34" descr="Bottom"/>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34" y="6629400"/>
            <a:ext cx="1218776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35"/>
          <p:cNvSpPr>
            <a:spLocks noChangeArrowheads="1"/>
          </p:cNvSpPr>
          <p:nvPr/>
        </p:nvSpPr>
        <p:spPr bwMode="auto">
          <a:xfrm>
            <a:off x="42334" y="6642100"/>
            <a:ext cx="1210733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400" b="1">
              <a:solidFill>
                <a:srgbClr val="0066CC"/>
              </a:solidFill>
            </a:endParaRPr>
          </a:p>
        </p:txBody>
      </p:sp>
    </p:spTree>
    <p:extLst>
      <p:ext uri="{BB962C8B-B14F-4D97-AF65-F5344CB8AC3E}">
        <p14:creationId xmlns:p14="http://schemas.microsoft.com/office/powerpoint/2010/main" val="2167059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1" fontAlgn="base" hangingPunct="1">
        <a:spcBef>
          <a:spcPct val="0"/>
        </a:spcBef>
        <a:spcAft>
          <a:spcPct val="0"/>
        </a:spcAft>
        <a:defRPr sz="3600" b="1">
          <a:solidFill>
            <a:srgbClr val="333399"/>
          </a:solidFill>
          <a:latin typeface="+mj-lt"/>
          <a:ea typeface="+mj-ea"/>
          <a:cs typeface="+mj-cs"/>
        </a:defRPr>
      </a:lvl1pPr>
      <a:lvl2pPr algn="ctr" rtl="0" eaLnBrk="1" fontAlgn="base" hangingPunct="1">
        <a:spcBef>
          <a:spcPct val="0"/>
        </a:spcBef>
        <a:spcAft>
          <a:spcPct val="0"/>
        </a:spcAft>
        <a:defRPr sz="3600" b="1">
          <a:solidFill>
            <a:srgbClr val="333399"/>
          </a:solidFill>
          <a:latin typeface="Arial" charset="0"/>
        </a:defRPr>
      </a:lvl2pPr>
      <a:lvl3pPr algn="ctr" rtl="0" eaLnBrk="1" fontAlgn="base" hangingPunct="1">
        <a:spcBef>
          <a:spcPct val="0"/>
        </a:spcBef>
        <a:spcAft>
          <a:spcPct val="0"/>
        </a:spcAft>
        <a:defRPr sz="3600" b="1">
          <a:solidFill>
            <a:srgbClr val="333399"/>
          </a:solidFill>
          <a:latin typeface="Arial" charset="0"/>
        </a:defRPr>
      </a:lvl3pPr>
      <a:lvl4pPr algn="ctr" rtl="0" eaLnBrk="1" fontAlgn="base" hangingPunct="1">
        <a:spcBef>
          <a:spcPct val="0"/>
        </a:spcBef>
        <a:spcAft>
          <a:spcPct val="0"/>
        </a:spcAft>
        <a:defRPr sz="3600" b="1">
          <a:solidFill>
            <a:srgbClr val="333399"/>
          </a:solidFill>
          <a:latin typeface="Arial" charset="0"/>
        </a:defRPr>
      </a:lvl4pPr>
      <a:lvl5pPr algn="ctr" rtl="0" eaLnBrk="1" fontAlgn="base" hangingPunct="1">
        <a:spcBef>
          <a:spcPct val="0"/>
        </a:spcBef>
        <a:spcAft>
          <a:spcPct val="0"/>
        </a:spcAft>
        <a:defRPr sz="3600" b="1">
          <a:solidFill>
            <a:srgbClr val="333399"/>
          </a:solidFill>
          <a:latin typeface="Arial" charset="0"/>
        </a:defRPr>
      </a:lvl5pPr>
      <a:lvl6pPr marL="457200" algn="ctr" rtl="0" eaLnBrk="1" fontAlgn="base" hangingPunct="1">
        <a:spcBef>
          <a:spcPct val="0"/>
        </a:spcBef>
        <a:spcAft>
          <a:spcPct val="0"/>
        </a:spcAft>
        <a:defRPr sz="3800" b="1">
          <a:solidFill>
            <a:srgbClr val="333399"/>
          </a:solidFill>
          <a:latin typeface="Arial" charset="0"/>
        </a:defRPr>
      </a:lvl6pPr>
      <a:lvl7pPr marL="914400" algn="ctr" rtl="0" eaLnBrk="1" fontAlgn="base" hangingPunct="1">
        <a:spcBef>
          <a:spcPct val="0"/>
        </a:spcBef>
        <a:spcAft>
          <a:spcPct val="0"/>
        </a:spcAft>
        <a:defRPr sz="3800" b="1">
          <a:solidFill>
            <a:srgbClr val="333399"/>
          </a:solidFill>
          <a:latin typeface="Arial" charset="0"/>
        </a:defRPr>
      </a:lvl7pPr>
      <a:lvl8pPr marL="1371600" algn="ctr" rtl="0" eaLnBrk="1" fontAlgn="base" hangingPunct="1">
        <a:spcBef>
          <a:spcPct val="0"/>
        </a:spcBef>
        <a:spcAft>
          <a:spcPct val="0"/>
        </a:spcAft>
        <a:defRPr sz="3800" b="1">
          <a:solidFill>
            <a:srgbClr val="333399"/>
          </a:solidFill>
          <a:latin typeface="Arial" charset="0"/>
        </a:defRPr>
      </a:lvl8pPr>
      <a:lvl9pPr marL="1828800" algn="ctr" rtl="0" eaLnBrk="1" fontAlgn="base" hangingPunct="1">
        <a:spcBef>
          <a:spcPct val="0"/>
        </a:spcBef>
        <a:spcAft>
          <a:spcPct val="0"/>
        </a:spcAft>
        <a:defRPr sz="3800" b="1">
          <a:solidFill>
            <a:srgbClr val="333399"/>
          </a:solidFill>
          <a:latin typeface="Arial" charset="0"/>
        </a:defRPr>
      </a:lvl9pPr>
    </p:titleStyle>
    <p:bodyStyle>
      <a:lvl1pPr marL="342900" indent="-342900" algn="l" rtl="0" eaLnBrk="1" fontAlgn="base" hangingPunct="1">
        <a:spcBef>
          <a:spcPts val="600"/>
        </a:spcBef>
        <a:spcAft>
          <a:spcPts val="600"/>
        </a:spcAft>
        <a:buFont typeface="Wingdings" pitchFamily="2" charset="2"/>
        <a:buChar char="Ø"/>
        <a:defRPr sz="3200">
          <a:solidFill>
            <a:srgbClr val="0000CC"/>
          </a:solidFill>
          <a:latin typeface="Times New Roman" pitchFamily="18" charset="0"/>
          <a:ea typeface="+mn-ea"/>
          <a:cs typeface="Times New Roman" pitchFamily="18" charset="0"/>
        </a:defRPr>
      </a:lvl1pPr>
      <a:lvl2pPr marL="742950" indent="-285750" algn="l" rtl="0" eaLnBrk="1" fontAlgn="base" hangingPunct="1">
        <a:spcBef>
          <a:spcPts val="600"/>
        </a:spcBef>
        <a:spcAft>
          <a:spcPts val="600"/>
        </a:spcAft>
        <a:buFont typeface="Wingdings" pitchFamily="2" charset="2"/>
        <a:buChar char="§"/>
        <a:defRPr sz="3000">
          <a:solidFill>
            <a:srgbClr val="C00000"/>
          </a:solidFill>
          <a:latin typeface="Times New Roman" pitchFamily="18" charset="0"/>
          <a:cs typeface="Times New Roman" pitchFamily="18" charset="0"/>
        </a:defRPr>
      </a:lvl2pPr>
      <a:lvl3pPr marL="1143000" indent="-228600" algn="l" rtl="0" eaLnBrk="1" fontAlgn="base" hangingPunct="1">
        <a:spcBef>
          <a:spcPts val="600"/>
        </a:spcBef>
        <a:spcAft>
          <a:spcPts val="600"/>
        </a:spcAft>
        <a:buChar char="•"/>
        <a:defRPr sz="2800">
          <a:solidFill>
            <a:srgbClr val="333399"/>
          </a:solidFill>
          <a:latin typeface="Times New Roman" pitchFamily="18" charset="0"/>
          <a:cs typeface="Times New Roman" pitchFamily="18" charset="0"/>
        </a:defRPr>
      </a:lvl3pPr>
      <a:lvl4pPr marL="1600200" indent="-228600" algn="l" rtl="0" eaLnBrk="1" fontAlgn="base" hangingPunct="1">
        <a:spcBef>
          <a:spcPts val="600"/>
        </a:spcBef>
        <a:spcAft>
          <a:spcPts val="600"/>
        </a:spcAft>
        <a:buChar char="–"/>
        <a:defRPr sz="2600">
          <a:solidFill>
            <a:srgbClr val="000066"/>
          </a:solidFill>
          <a:latin typeface="Times New Roman" pitchFamily="18" charset="0"/>
          <a:cs typeface="Times New Roman" pitchFamily="18" charset="0"/>
        </a:defRPr>
      </a:lvl4pPr>
      <a:lvl5pPr marL="2057400" indent="-228600" algn="l" rtl="0" eaLnBrk="1" fontAlgn="base" hangingPunct="1">
        <a:spcBef>
          <a:spcPts val="600"/>
        </a:spcBef>
        <a:spcAft>
          <a:spcPts val="600"/>
        </a:spcAft>
        <a:buChar char="»"/>
        <a:defRPr sz="2000">
          <a:solidFill>
            <a:srgbClr val="000066"/>
          </a:solidFill>
          <a:latin typeface="Times New Roman" pitchFamily="18" charset="0"/>
          <a:cs typeface="Times New Roman" pitchFamily="18" charset="0"/>
        </a:defRPr>
      </a:lvl5pPr>
      <a:lvl6pPr marL="2514600" indent="-228600" algn="l" rtl="0" eaLnBrk="1" fontAlgn="base" hangingPunct="1">
        <a:spcBef>
          <a:spcPct val="20000"/>
        </a:spcBef>
        <a:spcAft>
          <a:spcPct val="0"/>
        </a:spcAft>
        <a:buChar char="»"/>
        <a:defRPr sz="2000" b="1">
          <a:solidFill>
            <a:srgbClr val="000066"/>
          </a:solidFill>
          <a:latin typeface="+mn-lt"/>
        </a:defRPr>
      </a:lvl6pPr>
      <a:lvl7pPr marL="2971800" indent="-228600" algn="l" rtl="0" eaLnBrk="1" fontAlgn="base" hangingPunct="1">
        <a:spcBef>
          <a:spcPct val="20000"/>
        </a:spcBef>
        <a:spcAft>
          <a:spcPct val="0"/>
        </a:spcAft>
        <a:buChar char="»"/>
        <a:defRPr sz="2000" b="1">
          <a:solidFill>
            <a:srgbClr val="000066"/>
          </a:solidFill>
          <a:latin typeface="+mn-lt"/>
        </a:defRPr>
      </a:lvl7pPr>
      <a:lvl8pPr marL="3429000" indent="-228600" algn="l" rtl="0" eaLnBrk="1" fontAlgn="base" hangingPunct="1">
        <a:spcBef>
          <a:spcPct val="20000"/>
        </a:spcBef>
        <a:spcAft>
          <a:spcPct val="0"/>
        </a:spcAft>
        <a:buChar char="»"/>
        <a:defRPr sz="2000" b="1">
          <a:solidFill>
            <a:srgbClr val="000066"/>
          </a:solidFill>
          <a:latin typeface="+mn-lt"/>
        </a:defRPr>
      </a:lvl8pPr>
      <a:lvl9pPr marL="3886200" indent="-228600" algn="l" rtl="0" eaLnBrk="1" fontAlgn="base" hangingPunct="1">
        <a:spcBef>
          <a:spcPct val="20000"/>
        </a:spcBef>
        <a:spcAft>
          <a:spcPct val="0"/>
        </a:spcAft>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CHƯƠNG 5: WEB SERVER</a:t>
            </a:r>
          </a:p>
        </p:txBody>
      </p:sp>
      <p:sp>
        <p:nvSpPr>
          <p:cNvPr id="3" name="Subtitle 2"/>
          <p:cNvSpPr>
            <a:spLocks noGrp="1"/>
          </p:cNvSpPr>
          <p:nvPr>
            <p:ph type="subTitle" idx="1"/>
          </p:nvPr>
        </p:nvSpPr>
        <p:spPr/>
        <p:txBody>
          <a:bodyPr/>
          <a:lstStyle/>
          <a:p>
            <a:r>
              <a:rPr lang="en-US" dirty="0"/>
              <a:t>GV: LƯƠNG MINH HUẤN</a:t>
            </a:r>
          </a:p>
        </p:txBody>
      </p:sp>
    </p:spTree>
    <p:extLst>
      <p:ext uri="{BB962C8B-B14F-4D97-AF65-F5344CB8AC3E}">
        <p14:creationId xmlns:p14="http://schemas.microsoft.com/office/powerpoint/2010/main" val="817922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a:t>III. </a:t>
            </a:r>
            <a:r>
              <a:rPr lang="en-US" altLang="en-US" dirty="0" err="1"/>
              <a:t>Nguyên</a:t>
            </a:r>
            <a:r>
              <a:rPr lang="en-US" altLang="en-US" dirty="0"/>
              <a:t> </a:t>
            </a:r>
            <a:r>
              <a:rPr lang="en-US" altLang="en-US" dirty="0" err="1"/>
              <a:t>tắc</a:t>
            </a:r>
            <a:r>
              <a:rPr lang="en-US" altLang="en-US" dirty="0"/>
              <a:t> </a:t>
            </a:r>
            <a:r>
              <a:rPr lang="en-US" altLang="en-US" dirty="0" err="1"/>
              <a:t>hoạt</a:t>
            </a:r>
            <a:r>
              <a:rPr lang="en-US" altLang="en-US" dirty="0"/>
              <a:t> </a:t>
            </a:r>
            <a:r>
              <a:rPr lang="en-US" altLang="en-US" dirty="0" err="1"/>
              <a:t>động</a:t>
            </a:r>
            <a:r>
              <a:rPr lang="en-US" altLang="en-US" dirty="0"/>
              <a:t> </a:t>
            </a:r>
            <a:r>
              <a:rPr lang="en-US" altLang="en-US" dirty="0" err="1"/>
              <a:t>của</a:t>
            </a:r>
            <a:r>
              <a:rPr lang="en-US" altLang="en-US" dirty="0"/>
              <a:t> web server</a:t>
            </a:r>
          </a:p>
        </p:txBody>
      </p:sp>
      <p:sp>
        <p:nvSpPr>
          <p:cNvPr id="11267" name="Content Placeholder 2"/>
          <p:cNvSpPr>
            <a:spLocks noGrp="1"/>
          </p:cNvSpPr>
          <p:nvPr>
            <p:ph idx="1"/>
          </p:nvPr>
        </p:nvSpPr>
        <p:spPr/>
        <p:txBody>
          <a:bodyPr/>
          <a:lstStyle/>
          <a:p>
            <a:pPr algn="just" eaLnBrk="1" hangingPunct="1"/>
            <a:r>
              <a:rPr lang="vi-VN" altLang="en-US"/>
              <a:t>Trên cơ sở phục vụ những trang Web tĩnh đơn giản này, ngày nay chúng đã phát triển với nhiều thông</a:t>
            </a:r>
            <a:r>
              <a:rPr lang="en-US" altLang="en-US"/>
              <a:t> </a:t>
            </a:r>
            <a:r>
              <a:rPr lang="vi-VN" altLang="en-US"/>
              <a:t>tin phức tạp hơn được chuyển giữa </a:t>
            </a:r>
            <a:r>
              <a:rPr lang="vi-VN" altLang="en-US" b="1"/>
              <a:t>Web Server </a:t>
            </a:r>
            <a:r>
              <a:rPr lang="vi-VN" altLang="en-US"/>
              <a:t>và </a:t>
            </a:r>
            <a:r>
              <a:rPr lang="vi-VN" altLang="en-US" b="1"/>
              <a:t>Web Browser</a:t>
            </a:r>
            <a:r>
              <a:rPr lang="vi-VN" altLang="en-US"/>
              <a:t>, trong đó quan trọng nhất có lẽ là</a:t>
            </a:r>
            <a:r>
              <a:rPr lang="en-US" altLang="en-US"/>
              <a:t> </a:t>
            </a:r>
            <a:r>
              <a:rPr lang="vi-VN" altLang="en-US"/>
              <a:t>nội dung động (</a:t>
            </a:r>
            <a:r>
              <a:rPr lang="vi-VN" altLang="en-US" b="1"/>
              <a:t>dynamic content</a:t>
            </a:r>
            <a:r>
              <a:rPr lang="vi-VN" altLang="en-US"/>
              <a:t>).</a:t>
            </a:r>
            <a:endParaRPr lang="en-US" altLang="en-US"/>
          </a:p>
        </p:txBody>
      </p:sp>
    </p:spTree>
    <p:extLst>
      <p:ext uri="{BB962C8B-B14F-4D97-AF65-F5344CB8AC3E}">
        <p14:creationId xmlns:p14="http://schemas.microsoft.com/office/powerpoint/2010/main" val="2978463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dirty="0"/>
              <a:t>III.1 </a:t>
            </a:r>
            <a:r>
              <a:rPr lang="en-US" altLang="en-US" dirty="0" err="1"/>
              <a:t>Cơ</a:t>
            </a:r>
            <a:r>
              <a:rPr lang="en-US" altLang="en-US" dirty="0"/>
              <a:t> </a:t>
            </a:r>
            <a:r>
              <a:rPr lang="en-US" altLang="en-US" dirty="0" err="1"/>
              <a:t>chế</a:t>
            </a:r>
            <a:r>
              <a:rPr lang="en-US" altLang="en-US" dirty="0"/>
              <a:t> </a:t>
            </a:r>
            <a:r>
              <a:rPr lang="en-US" altLang="en-US" dirty="0" err="1"/>
              <a:t>nhận</a:t>
            </a:r>
            <a:r>
              <a:rPr lang="en-US" altLang="en-US" dirty="0"/>
              <a:t> </a:t>
            </a:r>
            <a:r>
              <a:rPr lang="en-US" altLang="en-US" dirty="0" err="1"/>
              <a:t>kết</a:t>
            </a:r>
            <a:r>
              <a:rPr lang="en-US" altLang="en-US" dirty="0"/>
              <a:t> </a:t>
            </a:r>
            <a:r>
              <a:rPr lang="en-US" altLang="en-US" dirty="0" err="1"/>
              <a:t>nối</a:t>
            </a:r>
            <a:endParaRPr lang="en-US" altLang="en-US" dirty="0"/>
          </a:p>
        </p:txBody>
      </p:sp>
      <p:sp>
        <p:nvSpPr>
          <p:cNvPr id="3" name="Content Placeholder 2"/>
          <p:cNvSpPr>
            <a:spLocks noGrp="1"/>
          </p:cNvSpPr>
          <p:nvPr>
            <p:ph idx="1"/>
          </p:nvPr>
        </p:nvSpPr>
        <p:spPr/>
        <p:txBody>
          <a:bodyPr/>
          <a:lstStyle/>
          <a:p>
            <a:pPr marL="0" indent="0">
              <a:buNone/>
              <a:defRPr/>
            </a:pPr>
            <a:r>
              <a:rPr lang="vi-VN" dirty="0"/>
              <a:t>Với phiên bản đầu tiên, </a:t>
            </a:r>
            <a:r>
              <a:rPr lang="vi-VN" b="1" dirty="0"/>
              <a:t>Web Server </a:t>
            </a:r>
            <a:r>
              <a:rPr lang="vi-VN" dirty="0"/>
              <a:t>hoạt động theo mô hình sau:</a:t>
            </a:r>
          </a:p>
          <a:p>
            <a:pPr eaLnBrk="1" hangingPunct="1">
              <a:buFont typeface="Arial" charset="0"/>
              <a:buChar char="•"/>
              <a:defRPr/>
            </a:pPr>
            <a:r>
              <a:rPr lang="en-US" dirty="0" err="1"/>
              <a:t>Tiếp</a:t>
            </a:r>
            <a:r>
              <a:rPr lang="en-US" dirty="0"/>
              <a:t> </a:t>
            </a:r>
            <a:r>
              <a:rPr lang="en-US" dirty="0" err="1"/>
              <a:t>nhận</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từ</a:t>
            </a:r>
            <a:r>
              <a:rPr lang="en-US" dirty="0"/>
              <a:t> </a:t>
            </a:r>
            <a:r>
              <a:rPr lang="en-US" b="1" dirty="0"/>
              <a:t>Web Browser</a:t>
            </a:r>
            <a:r>
              <a:rPr lang="en-US" dirty="0"/>
              <a:t>.</a:t>
            </a:r>
          </a:p>
          <a:p>
            <a:pPr eaLnBrk="1" hangingPunct="1">
              <a:buFont typeface="Arial" charset="0"/>
              <a:buChar char="•"/>
              <a:defRPr/>
            </a:pPr>
            <a:r>
              <a:rPr lang="vi-VN" dirty="0"/>
              <a:t>Trích nội dung từ đĩa .</a:t>
            </a:r>
          </a:p>
          <a:p>
            <a:pPr eaLnBrk="1" hangingPunct="1">
              <a:buFont typeface="Arial" charset="0"/>
              <a:buChar char="•"/>
              <a:defRPr/>
            </a:pPr>
            <a:r>
              <a:rPr lang="vi-VN" dirty="0"/>
              <a:t>Chạy các chương trình </a:t>
            </a:r>
            <a:r>
              <a:rPr lang="vi-VN" b="1" dirty="0"/>
              <a:t>CGI</a:t>
            </a:r>
            <a:r>
              <a:rPr lang="vi-VN" dirty="0"/>
              <a:t>.</a:t>
            </a:r>
          </a:p>
          <a:p>
            <a:pPr eaLnBrk="1" hangingPunct="1">
              <a:buFont typeface="Arial" charset="0"/>
              <a:buChar char="•"/>
              <a:defRPr/>
            </a:pPr>
            <a:r>
              <a:rPr lang="vi-VN" dirty="0"/>
              <a:t>Truyền dữ liệu ngược lại cho </a:t>
            </a:r>
            <a:r>
              <a:rPr lang="vi-VN" b="1" dirty="0"/>
              <a:t>Client</a:t>
            </a:r>
            <a:endParaRPr lang="en-US" dirty="0"/>
          </a:p>
        </p:txBody>
      </p:sp>
    </p:spTree>
    <p:extLst>
      <p:ext uri="{BB962C8B-B14F-4D97-AF65-F5344CB8AC3E}">
        <p14:creationId xmlns:p14="http://schemas.microsoft.com/office/powerpoint/2010/main" val="2429399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a:t>III.1 </a:t>
            </a:r>
            <a:r>
              <a:rPr lang="en-US" altLang="en-US" dirty="0" err="1"/>
              <a:t>Cơ</a:t>
            </a:r>
            <a:r>
              <a:rPr lang="en-US" altLang="en-US" dirty="0"/>
              <a:t> </a:t>
            </a:r>
            <a:r>
              <a:rPr lang="en-US" altLang="en-US" dirty="0" err="1"/>
              <a:t>chế</a:t>
            </a:r>
            <a:r>
              <a:rPr lang="en-US" altLang="en-US" dirty="0"/>
              <a:t> </a:t>
            </a:r>
            <a:r>
              <a:rPr lang="en-US" altLang="en-US" dirty="0" err="1"/>
              <a:t>nhận</a:t>
            </a:r>
            <a:r>
              <a:rPr lang="en-US" altLang="en-US" dirty="0"/>
              <a:t> </a:t>
            </a:r>
            <a:r>
              <a:rPr lang="en-US" altLang="en-US" dirty="0" err="1"/>
              <a:t>kết</a:t>
            </a:r>
            <a:r>
              <a:rPr lang="en-US" altLang="en-US" dirty="0"/>
              <a:t> </a:t>
            </a:r>
            <a:r>
              <a:rPr lang="en-US" altLang="en-US" dirty="0" err="1"/>
              <a:t>nối</a:t>
            </a:r>
            <a:endParaRPr lang="en-US" altLang="en-US" dirty="0"/>
          </a:p>
        </p:txBody>
      </p:sp>
      <p:sp>
        <p:nvSpPr>
          <p:cNvPr id="3" name="Content Placeholder 2"/>
          <p:cNvSpPr>
            <a:spLocks noGrp="1"/>
          </p:cNvSpPr>
          <p:nvPr>
            <p:ph idx="1"/>
          </p:nvPr>
        </p:nvSpPr>
        <p:spPr>
          <a:xfrm>
            <a:off x="887506" y="1219201"/>
            <a:ext cx="10488706" cy="4906963"/>
          </a:xfrm>
        </p:spPr>
        <p:txBody>
          <a:bodyPr/>
          <a:lstStyle/>
          <a:p>
            <a:pPr marL="0" indent="0" algn="just">
              <a:buNone/>
              <a:defRPr/>
            </a:pPr>
            <a:r>
              <a:rPr lang="vi-VN" dirty="0"/>
              <a:t>Tuy nhiên, cách hoạt động của mô hình trên không hoàn toàn tương thích lẫn nhau. Ví dụ, một </a:t>
            </a:r>
            <a:r>
              <a:rPr lang="vi-VN" b="1" dirty="0"/>
              <a:t>Web</a:t>
            </a:r>
            <a:r>
              <a:rPr lang="en-US" b="1" dirty="0"/>
              <a:t> </a:t>
            </a:r>
            <a:r>
              <a:rPr lang="vi-VN" b="1" dirty="0"/>
              <a:t>Server </a:t>
            </a:r>
            <a:r>
              <a:rPr lang="vi-VN" dirty="0"/>
              <a:t>đơn giản phải theo các luật logic sau:</a:t>
            </a:r>
            <a:endParaRPr lang="en-US" dirty="0"/>
          </a:p>
          <a:p>
            <a:pPr eaLnBrk="1" hangingPunct="1">
              <a:buFont typeface="Arial" charset="0"/>
              <a:buChar char="•"/>
              <a:defRPr/>
            </a:pPr>
            <a:r>
              <a:rPr lang="en-US" dirty="0" err="1"/>
              <a:t>Chấp</a:t>
            </a:r>
            <a:r>
              <a:rPr lang="en-US" dirty="0"/>
              <a:t> </a:t>
            </a:r>
            <a:r>
              <a:rPr lang="en-US" dirty="0" err="1"/>
              <a:t>nhận</a:t>
            </a:r>
            <a:r>
              <a:rPr lang="en-US" dirty="0"/>
              <a:t> </a:t>
            </a:r>
            <a:r>
              <a:rPr lang="en-US" dirty="0" err="1"/>
              <a:t>kết</a:t>
            </a:r>
            <a:r>
              <a:rPr lang="en-US" dirty="0"/>
              <a:t> </a:t>
            </a:r>
            <a:r>
              <a:rPr lang="en-US" dirty="0" err="1"/>
              <a:t>nối</a:t>
            </a:r>
            <a:r>
              <a:rPr lang="en-US" dirty="0"/>
              <a:t>.</a:t>
            </a:r>
          </a:p>
          <a:p>
            <a:pPr eaLnBrk="1" hangingPunct="1">
              <a:buFont typeface="Arial" charset="0"/>
              <a:buChar char="•"/>
              <a:defRPr/>
            </a:pPr>
            <a:r>
              <a:rPr lang="vi-VN" dirty="0"/>
              <a:t>Sinh ra các nội dung tĩnh hoặc động cho </a:t>
            </a:r>
            <a:r>
              <a:rPr lang="vi-VN" b="1" dirty="0"/>
              <a:t>Browser</a:t>
            </a:r>
            <a:r>
              <a:rPr lang="vi-VN" dirty="0"/>
              <a:t>.</a:t>
            </a:r>
          </a:p>
          <a:p>
            <a:pPr eaLnBrk="1" hangingPunct="1">
              <a:buFont typeface="Arial" charset="0"/>
              <a:buChar char="•"/>
              <a:defRPr/>
            </a:pPr>
            <a:r>
              <a:rPr lang="en-US" dirty="0" err="1"/>
              <a:t>Đóng</a:t>
            </a:r>
            <a:r>
              <a:rPr lang="en-US" dirty="0"/>
              <a:t> </a:t>
            </a:r>
            <a:r>
              <a:rPr lang="en-US" dirty="0" err="1"/>
              <a:t>kết</a:t>
            </a:r>
            <a:r>
              <a:rPr lang="en-US" dirty="0"/>
              <a:t> </a:t>
            </a:r>
            <a:r>
              <a:rPr lang="en-US" dirty="0" err="1"/>
              <a:t>nối</a:t>
            </a:r>
            <a:r>
              <a:rPr lang="en-US" dirty="0"/>
              <a:t>.</a:t>
            </a:r>
          </a:p>
          <a:p>
            <a:pPr eaLnBrk="1" hangingPunct="1">
              <a:buFont typeface="Arial" charset="0"/>
              <a:buChar char="•"/>
              <a:defRPr/>
            </a:pPr>
            <a:r>
              <a:rPr lang="en-US" dirty="0" err="1"/>
              <a:t>Chấp</a:t>
            </a:r>
            <a:r>
              <a:rPr lang="en-US" dirty="0"/>
              <a:t> </a:t>
            </a:r>
            <a:r>
              <a:rPr lang="en-US" dirty="0" err="1"/>
              <a:t>nhận</a:t>
            </a:r>
            <a:r>
              <a:rPr lang="en-US" dirty="0"/>
              <a:t> </a:t>
            </a:r>
            <a:r>
              <a:rPr lang="en-US" dirty="0" err="1"/>
              <a:t>kết</a:t>
            </a:r>
            <a:r>
              <a:rPr lang="en-US" dirty="0"/>
              <a:t> </a:t>
            </a:r>
            <a:r>
              <a:rPr lang="en-US" dirty="0" err="1"/>
              <a:t>nối</a:t>
            </a:r>
            <a:r>
              <a:rPr lang="en-US" dirty="0"/>
              <a:t>.</a:t>
            </a:r>
          </a:p>
          <a:p>
            <a:pPr eaLnBrk="1" hangingPunct="1">
              <a:buFont typeface="Arial" charset="0"/>
              <a:buChar char="•"/>
              <a:defRPr/>
            </a:pPr>
            <a:r>
              <a:rPr lang="en-US" dirty="0" err="1"/>
              <a:t>Lập</a:t>
            </a:r>
            <a:r>
              <a:rPr lang="en-US" dirty="0"/>
              <a:t> </a:t>
            </a:r>
            <a:r>
              <a:rPr lang="en-US" dirty="0" err="1"/>
              <a:t>lại</a:t>
            </a:r>
            <a:r>
              <a:rPr lang="en-US" dirty="0"/>
              <a:t> </a:t>
            </a:r>
            <a:r>
              <a:rPr lang="en-US" dirty="0" err="1"/>
              <a:t>quá</a:t>
            </a:r>
            <a:r>
              <a:rPr lang="en-US" dirty="0"/>
              <a:t> </a:t>
            </a:r>
            <a:r>
              <a:rPr lang="en-US" dirty="0" err="1"/>
              <a:t>trình</a:t>
            </a:r>
            <a:r>
              <a:rPr lang="en-US" dirty="0"/>
              <a:t> </a:t>
            </a:r>
            <a:r>
              <a:rPr lang="en-US" dirty="0" err="1"/>
              <a:t>trên</a:t>
            </a:r>
            <a:r>
              <a:rPr lang="en-US" dirty="0"/>
              <a:t> ...</a:t>
            </a:r>
          </a:p>
        </p:txBody>
      </p:sp>
    </p:spTree>
    <p:extLst>
      <p:ext uri="{BB962C8B-B14F-4D97-AF65-F5344CB8AC3E}">
        <p14:creationId xmlns:p14="http://schemas.microsoft.com/office/powerpoint/2010/main" val="132160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III.1 </a:t>
            </a:r>
            <a:r>
              <a:rPr lang="en-US" altLang="en-US" dirty="0" err="1"/>
              <a:t>Cơ</a:t>
            </a:r>
            <a:r>
              <a:rPr lang="en-US" altLang="en-US" dirty="0"/>
              <a:t> </a:t>
            </a:r>
            <a:r>
              <a:rPr lang="en-US" altLang="en-US" dirty="0" err="1"/>
              <a:t>chế</a:t>
            </a:r>
            <a:r>
              <a:rPr lang="en-US" altLang="en-US" dirty="0"/>
              <a:t> </a:t>
            </a:r>
            <a:r>
              <a:rPr lang="en-US" altLang="en-US" dirty="0" err="1"/>
              <a:t>nhận</a:t>
            </a:r>
            <a:r>
              <a:rPr lang="en-US" altLang="en-US" dirty="0"/>
              <a:t> </a:t>
            </a:r>
            <a:r>
              <a:rPr lang="en-US" altLang="en-US" dirty="0" err="1"/>
              <a:t>kết</a:t>
            </a:r>
            <a:r>
              <a:rPr lang="en-US" altLang="en-US" dirty="0"/>
              <a:t> </a:t>
            </a:r>
            <a:r>
              <a:rPr lang="en-US" altLang="en-US" dirty="0" err="1"/>
              <a:t>nối</a:t>
            </a:r>
            <a:endParaRPr lang="en-US" altLang="en-US" dirty="0"/>
          </a:p>
        </p:txBody>
      </p:sp>
      <p:sp>
        <p:nvSpPr>
          <p:cNvPr id="14339" name="Content Placeholder 2"/>
          <p:cNvSpPr>
            <a:spLocks noGrp="1"/>
          </p:cNvSpPr>
          <p:nvPr>
            <p:ph idx="1"/>
          </p:nvPr>
        </p:nvSpPr>
        <p:spPr/>
        <p:txBody>
          <a:bodyPr/>
          <a:lstStyle/>
          <a:p>
            <a:pPr eaLnBrk="1" hangingPunct="1"/>
            <a:r>
              <a:rPr lang="vi-VN" altLang="en-US" dirty="0"/>
              <a:t>Điều này sẽ chạy tốt đối với các </a:t>
            </a:r>
            <a:r>
              <a:rPr lang="vi-VN" altLang="en-US" b="1" dirty="0"/>
              <a:t>WebSites </a:t>
            </a:r>
            <a:r>
              <a:rPr lang="vi-VN" altLang="en-US" dirty="0"/>
              <a:t>đơn giản, nhưng </a:t>
            </a:r>
            <a:r>
              <a:rPr lang="vi-VN" altLang="en-US" b="1" dirty="0"/>
              <a:t>Server </a:t>
            </a:r>
            <a:r>
              <a:rPr lang="vi-VN" altLang="en-US" dirty="0"/>
              <a:t>sẽ bắt đầu gặp phải vấn đề khi có</a:t>
            </a:r>
            <a:r>
              <a:rPr lang="en-US" altLang="en-US" dirty="0"/>
              <a:t> </a:t>
            </a:r>
            <a:r>
              <a:rPr lang="vi-VN" altLang="en-US" dirty="0"/>
              <a:t>nhiều người truy cập hoặc có quá nhiều trang Web động phải tốn thời gian để tính toán cho ra kết quả.</a:t>
            </a:r>
          </a:p>
          <a:p>
            <a:pPr eaLnBrk="1" hangingPunct="1"/>
            <a:r>
              <a:rPr lang="vi-VN" altLang="en-US" dirty="0"/>
              <a:t>Ví dụ: Nếu một chương trình </a:t>
            </a:r>
            <a:r>
              <a:rPr lang="vi-VN" altLang="en-US" b="1" dirty="0"/>
              <a:t>CGI </a:t>
            </a:r>
            <a:r>
              <a:rPr lang="vi-VN" altLang="en-US" dirty="0"/>
              <a:t>tốn 30 giây để sinh ra nội dung, trong thời gian này </a:t>
            </a:r>
            <a:r>
              <a:rPr lang="vi-VN" altLang="en-US" b="1" dirty="0"/>
              <a:t>Web Server </a:t>
            </a:r>
            <a:r>
              <a:rPr lang="vi-VN" altLang="en-US" dirty="0"/>
              <a:t>có</a:t>
            </a:r>
            <a:r>
              <a:rPr lang="en-US" altLang="en-US" dirty="0"/>
              <a:t> </a:t>
            </a:r>
            <a:r>
              <a:rPr lang="en-US" altLang="en-US" dirty="0" err="1"/>
              <a:t>thể</a:t>
            </a:r>
            <a:r>
              <a:rPr lang="en-US" altLang="en-US" dirty="0"/>
              <a:t> </a:t>
            </a:r>
            <a:r>
              <a:rPr lang="en-US" altLang="en-US" dirty="0" err="1"/>
              <a:t>sẽ</a:t>
            </a:r>
            <a:r>
              <a:rPr lang="en-US" altLang="en-US" dirty="0"/>
              <a:t> </a:t>
            </a:r>
            <a:r>
              <a:rPr lang="en-US" altLang="en-US" dirty="0" err="1"/>
              <a:t>không</a:t>
            </a:r>
            <a:r>
              <a:rPr lang="en-US" altLang="en-US" dirty="0"/>
              <a:t> </a:t>
            </a:r>
            <a:r>
              <a:rPr lang="en-US" altLang="en-US" dirty="0" err="1"/>
              <a:t>phục</a:t>
            </a:r>
            <a:r>
              <a:rPr lang="en-US" altLang="en-US" dirty="0"/>
              <a:t> </a:t>
            </a:r>
            <a:r>
              <a:rPr lang="en-US" altLang="en-US" dirty="0" err="1"/>
              <a:t>vụ</a:t>
            </a:r>
            <a:r>
              <a:rPr lang="en-US" altLang="en-US" dirty="0"/>
              <a:t> </a:t>
            </a:r>
            <a:r>
              <a:rPr lang="en-US" altLang="en-US" dirty="0" err="1"/>
              <a:t>các</a:t>
            </a:r>
            <a:r>
              <a:rPr lang="en-US" altLang="en-US" dirty="0"/>
              <a:t> </a:t>
            </a:r>
            <a:r>
              <a:rPr lang="en-US" altLang="en-US" dirty="0" err="1"/>
              <a:t>trang</a:t>
            </a:r>
            <a:r>
              <a:rPr lang="en-US" altLang="en-US" dirty="0"/>
              <a:t> </a:t>
            </a:r>
            <a:r>
              <a:rPr lang="en-US" altLang="en-US" dirty="0" err="1"/>
              <a:t>khác</a:t>
            </a:r>
            <a:r>
              <a:rPr lang="en-US" altLang="en-US" dirty="0"/>
              <a:t> </a:t>
            </a:r>
            <a:r>
              <a:rPr lang="en-US" altLang="en-US" dirty="0" err="1"/>
              <a:t>nữa</a:t>
            </a:r>
            <a:r>
              <a:rPr lang="en-US" altLang="en-US" dirty="0"/>
              <a:t> .</a:t>
            </a:r>
          </a:p>
        </p:txBody>
      </p:sp>
    </p:spTree>
    <p:extLst>
      <p:ext uri="{BB962C8B-B14F-4D97-AF65-F5344CB8AC3E}">
        <p14:creationId xmlns:p14="http://schemas.microsoft.com/office/powerpoint/2010/main" val="2952279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a:t>III.1 </a:t>
            </a:r>
            <a:r>
              <a:rPr lang="en-US" altLang="en-US" dirty="0" err="1"/>
              <a:t>Cơ</a:t>
            </a:r>
            <a:r>
              <a:rPr lang="en-US" altLang="en-US" dirty="0"/>
              <a:t> </a:t>
            </a:r>
            <a:r>
              <a:rPr lang="en-US" altLang="en-US" dirty="0" err="1"/>
              <a:t>chế</a:t>
            </a:r>
            <a:r>
              <a:rPr lang="en-US" altLang="en-US" dirty="0"/>
              <a:t> </a:t>
            </a:r>
            <a:r>
              <a:rPr lang="en-US" altLang="en-US" dirty="0" err="1"/>
              <a:t>nhận</a:t>
            </a:r>
            <a:r>
              <a:rPr lang="en-US" altLang="en-US" dirty="0"/>
              <a:t> </a:t>
            </a:r>
            <a:r>
              <a:rPr lang="en-US" altLang="en-US" dirty="0" err="1"/>
              <a:t>kết</a:t>
            </a:r>
            <a:r>
              <a:rPr lang="en-US" altLang="en-US" dirty="0"/>
              <a:t> </a:t>
            </a:r>
            <a:r>
              <a:rPr lang="en-US" altLang="en-US" dirty="0" err="1"/>
              <a:t>nối</a:t>
            </a:r>
            <a:endParaRPr lang="en-US" altLang="en-US" dirty="0"/>
          </a:p>
        </p:txBody>
      </p:sp>
      <p:sp>
        <p:nvSpPr>
          <p:cNvPr id="15363" name="Content Placeholder 2"/>
          <p:cNvSpPr>
            <a:spLocks noGrp="1"/>
          </p:cNvSpPr>
          <p:nvPr>
            <p:ph idx="1"/>
          </p:nvPr>
        </p:nvSpPr>
        <p:spPr/>
        <p:txBody>
          <a:bodyPr/>
          <a:lstStyle/>
          <a:p>
            <a:pPr algn="just" eaLnBrk="1" hangingPunct="1"/>
            <a:r>
              <a:rPr lang="vi-VN" altLang="en-US"/>
              <a:t>Do vậy, mặc dù mô hình này hoạt động được, nhưng nó vẫn cần phải thiết kế lại để phục vụ được</a:t>
            </a:r>
            <a:r>
              <a:rPr lang="en-US" altLang="en-US"/>
              <a:t> </a:t>
            </a:r>
            <a:r>
              <a:rPr lang="vi-VN" altLang="en-US"/>
              <a:t>nhiều người trong cùng 1 lúc. </a:t>
            </a:r>
            <a:r>
              <a:rPr lang="vi-VN" altLang="en-US" b="1"/>
              <a:t>Web Server </a:t>
            </a:r>
            <a:r>
              <a:rPr lang="vi-VN" altLang="en-US"/>
              <a:t>có xu hướng tận dụng ưu điểm của 2 phương pháp khác</a:t>
            </a:r>
            <a:r>
              <a:rPr lang="en-US" altLang="en-US"/>
              <a:t> </a:t>
            </a:r>
            <a:r>
              <a:rPr lang="vi-VN" altLang="en-US"/>
              <a:t>nhau để giải quyết vấn đề này là: đa tiểu trình (</a:t>
            </a:r>
            <a:r>
              <a:rPr lang="vi-VN" altLang="en-US" b="1"/>
              <a:t>multi-threading</a:t>
            </a:r>
            <a:r>
              <a:rPr lang="vi-VN" altLang="en-US"/>
              <a:t>) hoặc đa tiến trình (</a:t>
            </a:r>
            <a:r>
              <a:rPr lang="vi-VN" altLang="en-US" b="1"/>
              <a:t>multi-processing</a:t>
            </a:r>
            <a:r>
              <a:rPr lang="vi-VN" altLang="en-US"/>
              <a:t>)</a:t>
            </a:r>
            <a:r>
              <a:rPr lang="en-US" altLang="en-US"/>
              <a:t> hoặc các hệ lai giữa </a:t>
            </a:r>
            <a:r>
              <a:rPr lang="en-US" altLang="en-US" b="1"/>
              <a:t>multi-processing </a:t>
            </a:r>
            <a:r>
              <a:rPr lang="en-US" altLang="en-US"/>
              <a:t>và </a:t>
            </a:r>
            <a:r>
              <a:rPr lang="en-US" altLang="en-US" b="1"/>
              <a:t>multi-threading</a:t>
            </a:r>
            <a:r>
              <a:rPr lang="en-US" altLang="en-US"/>
              <a:t>.</a:t>
            </a:r>
          </a:p>
        </p:txBody>
      </p:sp>
    </p:spTree>
    <p:extLst>
      <p:ext uri="{BB962C8B-B14F-4D97-AF65-F5344CB8AC3E}">
        <p14:creationId xmlns:p14="http://schemas.microsoft.com/office/powerpoint/2010/main" val="311589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a:t>III.2 Web Client</a:t>
            </a:r>
          </a:p>
        </p:txBody>
      </p:sp>
      <p:sp>
        <p:nvSpPr>
          <p:cNvPr id="16387" name="Content Placeholder 2"/>
          <p:cNvSpPr>
            <a:spLocks noGrp="1"/>
          </p:cNvSpPr>
          <p:nvPr>
            <p:ph idx="1"/>
          </p:nvPr>
        </p:nvSpPr>
        <p:spPr/>
        <p:txBody>
          <a:bodyPr/>
          <a:lstStyle/>
          <a:p>
            <a:pPr algn="just" eaLnBrk="1" hangingPunct="1"/>
            <a:r>
              <a:rPr lang="vi-VN" altLang="en-US"/>
              <a:t>Là những chương trình duyệt Web ở phía người dùng, như </a:t>
            </a:r>
            <a:r>
              <a:rPr lang="vi-VN" altLang="en-US" b="1"/>
              <a:t>Internet Explorer</a:t>
            </a:r>
            <a:r>
              <a:rPr lang="vi-VN" altLang="en-US"/>
              <a:t>, </a:t>
            </a:r>
            <a:r>
              <a:rPr lang="vi-VN" altLang="en-US" b="1"/>
              <a:t>Netscape</a:t>
            </a:r>
            <a:r>
              <a:rPr lang="en-US" altLang="en-US" b="1"/>
              <a:t> </a:t>
            </a:r>
            <a:r>
              <a:rPr lang="vi-VN" altLang="en-US" b="1"/>
              <a:t>Communicator</a:t>
            </a:r>
            <a:r>
              <a:rPr lang="vi-VN" altLang="en-US"/>
              <a:t>.., để hiển thị những thông tin trang Web cho người dùng. </a:t>
            </a:r>
            <a:r>
              <a:rPr lang="vi-VN" altLang="en-US" b="1"/>
              <a:t>Web Client </a:t>
            </a:r>
            <a:r>
              <a:rPr lang="vi-VN" altLang="en-US"/>
              <a:t>sẽ gửi yêu cầu</a:t>
            </a:r>
            <a:r>
              <a:rPr lang="en-US" altLang="en-US"/>
              <a:t> </a:t>
            </a:r>
            <a:r>
              <a:rPr lang="vi-VN" altLang="en-US"/>
              <a:t>đến </a:t>
            </a:r>
            <a:r>
              <a:rPr lang="vi-VN" altLang="en-US" b="1"/>
              <a:t>Web Server</a:t>
            </a:r>
            <a:r>
              <a:rPr lang="vi-VN" altLang="en-US"/>
              <a:t>. Sau đó, đợi </a:t>
            </a:r>
            <a:r>
              <a:rPr lang="vi-VN" altLang="en-US" b="1"/>
              <a:t>Web Server </a:t>
            </a:r>
            <a:r>
              <a:rPr lang="vi-VN" altLang="en-US"/>
              <a:t>xử lý trả kết quả về cho </a:t>
            </a:r>
            <a:r>
              <a:rPr lang="vi-VN" altLang="en-US" b="1"/>
              <a:t>Web Client </a:t>
            </a:r>
            <a:r>
              <a:rPr lang="vi-VN" altLang="en-US"/>
              <a:t>hiển thị cho người</a:t>
            </a:r>
            <a:r>
              <a:rPr lang="en-US" altLang="en-US"/>
              <a:t> </a:t>
            </a:r>
            <a:r>
              <a:rPr lang="vi-VN" altLang="en-US"/>
              <a:t>dùng. Tất cả mọi yêu cầu đều được xử lý bởi </a:t>
            </a:r>
            <a:r>
              <a:rPr lang="vi-VN" altLang="en-US" b="1"/>
              <a:t>Web Server</a:t>
            </a:r>
            <a:r>
              <a:rPr lang="vi-VN" altLang="en-US"/>
              <a:t>.</a:t>
            </a:r>
            <a:endParaRPr lang="en-US" altLang="en-US"/>
          </a:p>
        </p:txBody>
      </p:sp>
    </p:spTree>
    <p:extLst>
      <p:ext uri="{BB962C8B-B14F-4D97-AF65-F5344CB8AC3E}">
        <p14:creationId xmlns:p14="http://schemas.microsoft.com/office/powerpoint/2010/main" val="2179163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dirty="0"/>
              <a:t>III.3 Web </a:t>
            </a:r>
            <a:r>
              <a:rPr lang="en-US" altLang="en-US" dirty="0" err="1"/>
              <a:t>động</a:t>
            </a:r>
            <a:endParaRPr lang="en-US" altLang="en-US" dirty="0"/>
          </a:p>
        </p:txBody>
      </p:sp>
      <p:sp>
        <p:nvSpPr>
          <p:cNvPr id="17411" name="Content Placeholder 2"/>
          <p:cNvSpPr>
            <a:spLocks noGrp="1"/>
          </p:cNvSpPr>
          <p:nvPr>
            <p:ph idx="1"/>
          </p:nvPr>
        </p:nvSpPr>
        <p:spPr/>
        <p:txBody>
          <a:bodyPr/>
          <a:lstStyle/>
          <a:p>
            <a:pPr eaLnBrk="1" hangingPunct="1"/>
            <a:r>
              <a:rPr lang="vi-VN" altLang="en-US"/>
              <a:t>Một trong các nội dung động (thường gọi tắt là Web động) cơ bản là các trang Web được tạo ra để đáp</a:t>
            </a:r>
            <a:r>
              <a:rPr lang="en-US" altLang="en-US"/>
              <a:t> </a:t>
            </a:r>
            <a:r>
              <a:rPr lang="vi-VN" altLang="en-US"/>
              <a:t>ứng các dữ liệu nhập vào của người dùng trực tiếp hay gián tiếp.</a:t>
            </a:r>
          </a:p>
        </p:txBody>
      </p:sp>
    </p:spTree>
    <p:extLst>
      <p:ext uri="{BB962C8B-B14F-4D97-AF65-F5344CB8AC3E}">
        <p14:creationId xmlns:p14="http://schemas.microsoft.com/office/powerpoint/2010/main" val="2190636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t>III.3 Web </a:t>
            </a:r>
            <a:r>
              <a:rPr lang="en-US" altLang="en-US" dirty="0" err="1"/>
              <a:t>động</a:t>
            </a:r>
            <a:endParaRPr lang="en-US" altLang="en-US" dirty="0"/>
          </a:p>
        </p:txBody>
      </p:sp>
      <p:sp>
        <p:nvSpPr>
          <p:cNvPr id="18435" name="Content Placeholder 2"/>
          <p:cNvSpPr>
            <a:spLocks noGrp="1"/>
          </p:cNvSpPr>
          <p:nvPr>
            <p:ph idx="1"/>
          </p:nvPr>
        </p:nvSpPr>
        <p:spPr/>
        <p:txBody>
          <a:bodyPr/>
          <a:lstStyle/>
          <a:p>
            <a:pPr eaLnBrk="1" hangingPunct="1"/>
            <a:r>
              <a:rPr lang="vi-VN" altLang="en-US"/>
              <a:t>Cách cổ điển nhất và được dùng phổ biến nhất cho việc tạo nội dung động là sử dụng </a:t>
            </a:r>
            <a:r>
              <a:rPr lang="vi-VN" altLang="en-US" b="1"/>
              <a:t>Common</a:t>
            </a:r>
            <a:r>
              <a:rPr lang="en-US" altLang="en-US" b="1"/>
              <a:t> </a:t>
            </a:r>
            <a:r>
              <a:rPr lang="vi-VN" altLang="en-US" b="1"/>
              <a:t>Gateway Interface </a:t>
            </a:r>
            <a:r>
              <a:rPr lang="vi-VN" altLang="en-US"/>
              <a:t>(</a:t>
            </a:r>
            <a:r>
              <a:rPr lang="vi-VN" altLang="en-US" b="1"/>
              <a:t>CGI</a:t>
            </a:r>
            <a:r>
              <a:rPr lang="vi-VN" altLang="en-US"/>
              <a:t>). Cụ thể là </a:t>
            </a:r>
            <a:r>
              <a:rPr lang="vi-VN" altLang="en-US" b="1"/>
              <a:t>CGI </a:t>
            </a:r>
            <a:r>
              <a:rPr lang="vi-VN" altLang="en-US"/>
              <a:t>định nghĩa cách thức </a:t>
            </a:r>
            <a:r>
              <a:rPr lang="vi-VN" altLang="en-US" b="1"/>
              <a:t>Web Server </a:t>
            </a:r>
            <a:r>
              <a:rPr lang="vi-VN" altLang="en-US"/>
              <a:t>chạy một chương trình cục</a:t>
            </a:r>
            <a:r>
              <a:rPr lang="en-US" altLang="en-US"/>
              <a:t> </a:t>
            </a:r>
            <a:r>
              <a:rPr lang="vi-VN" altLang="en-US"/>
              <a:t>bộ, sau đó nhận kết quả và trả về cho </a:t>
            </a:r>
            <a:r>
              <a:rPr lang="vi-VN" altLang="en-US" b="1"/>
              <a:t>Web Browser </a:t>
            </a:r>
            <a:r>
              <a:rPr lang="vi-VN" altLang="en-US"/>
              <a:t>của người dùng đã gửi yêu cầu.</a:t>
            </a:r>
            <a:endParaRPr lang="en-US" altLang="en-US"/>
          </a:p>
          <a:p>
            <a:pPr eaLnBrk="1" hangingPunct="1"/>
            <a:endParaRPr lang="en-US" altLang="en-US"/>
          </a:p>
        </p:txBody>
      </p:sp>
    </p:spTree>
    <p:extLst>
      <p:ext uri="{BB962C8B-B14F-4D97-AF65-F5344CB8AC3E}">
        <p14:creationId xmlns:p14="http://schemas.microsoft.com/office/powerpoint/2010/main" val="1603776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III.3 Web </a:t>
            </a:r>
            <a:r>
              <a:rPr lang="en-US" altLang="en-US" dirty="0" err="1"/>
              <a:t>động</a:t>
            </a:r>
            <a:endParaRPr lang="en-US" altLang="en-US" dirty="0"/>
          </a:p>
        </p:txBody>
      </p:sp>
      <p:sp>
        <p:nvSpPr>
          <p:cNvPr id="19459" name="Content Placeholder 2"/>
          <p:cNvSpPr>
            <a:spLocks noGrp="1"/>
          </p:cNvSpPr>
          <p:nvPr>
            <p:ph idx="1"/>
          </p:nvPr>
        </p:nvSpPr>
        <p:spPr/>
        <p:txBody>
          <a:bodyPr/>
          <a:lstStyle/>
          <a:p>
            <a:pPr algn="just" eaLnBrk="1" hangingPunct="1"/>
            <a:r>
              <a:rPr lang="vi-VN" altLang="en-US" b="1"/>
              <a:t>Web Browser </a:t>
            </a:r>
            <a:r>
              <a:rPr lang="vi-VN" altLang="en-US"/>
              <a:t>thực sự không biết nội dung của thông tin là động, bởi vì </a:t>
            </a:r>
            <a:r>
              <a:rPr lang="vi-VN" altLang="en-US" b="1"/>
              <a:t>CGI </a:t>
            </a:r>
            <a:r>
              <a:rPr lang="vi-VN" altLang="en-US"/>
              <a:t>về cơ bản là một giao</a:t>
            </a:r>
            <a:r>
              <a:rPr lang="en-US" altLang="en-US"/>
              <a:t> </a:t>
            </a:r>
            <a:r>
              <a:rPr lang="vi-VN" altLang="en-US"/>
              <a:t>thức mở rộng của </a:t>
            </a:r>
            <a:r>
              <a:rPr lang="vi-VN" altLang="en-US" b="1"/>
              <a:t>Web Server</a:t>
            </a:r>
            <a:r>
              <a:rPr lang="vi-VN" altLang="en-US"/>
              <a:t>. Hình vẽ sau minh hoạ khi </a:t>
            </a:r>
            <a:r>
              <a:rPr lang="vi-VN" altLang="en-US" b="1"/>
              <a:t>Web Browser </a:t>
            </a:r>
            <a:r>
              <a:rPr lang="vi-VN" altLang="en-US"/>
              <a:t>yêu cầu một trang Web động</a:t>
            </a:r>
            <a:r>
              <a:rPr lang="en-US" altLang="en-US"/>
              <a:t> </a:t>
            </a:r>
            <a:r>
              <a:rPr lang="vi-VN" altLang="en-US"/>
              <a:t>phát sinh từ một chương trình </a:t>
            </a:r>
            <a:r>
              <a:rPr lang="vi-VN" altLang="en-US" b="1"/>
              <a:t>CGI</a:t>
            </a:r>
            <a:r>
              <a:rPr lang="vi-VN" altLang="en-US"/>
              <a:t>.</a:t>
            </a:r>
            <a:endParaRPr lang="en-US" altLang="en-US"/>
          </a:p>
        </p:txBody>
      </p:sp>
    </p:spTree>
    <p:extLst>
      <p:ext uri="{BB962C8B-B14F-4D97-AF65-F5344CB8AC3E}">
        <p14:creationId xmlns:p14="http://schemas.microsoft.com/office/powerpoint/2010/main" val="2939129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endParaRPr lang="en-US" altLang="en-US"/>
          </a:p>
        </p:txBody>
      </p:sp>
      <p:sp>
        <p:nvSpPr>
          <p:cNvPr id="20483" name="Content Placeholder 2"/>
          <p:cNvSpPr>
            <a:spLocks noGrp="1"/>
          </p:cNvSpPr>
          <p:nvPr>
            <p:ph idx="1"/>
          </p:nvPr>
        </p:nvSpPr>
        <p:spPr/>
        <p:txBody>
          <a:bodyPr/>
          <a:lstStyle/>
          <a:p>
            <a:pPr eaLnBrk="1" hangingPunct="1"/>
            <a:endParaRPr lang="en-US" altLang="en-US"/>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838200"/>
            <a:ext cx="8305800" cy="537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134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NỘI DUNG</a:t>
            </a:r>
          </a:p>
        </p:txBody>
      </p:sp>
      <p:sp>
        <p:nvSpPr>
          <p:cNvPr id="3" name="Content Placeholder 2"/>
          <p:cNvSpPr>
            <a:spLocks noGrp="1"/>
          </p:cNvSpPr>
          <p:nvPr>
            <p:ph idx="1"/>
          </p:nvPr>
        </p:nvSpPr>
        <p:spPr/>
        <p:txBody>
          <a:bodyPr/>
          <a:lstStyle/>
          <a:p>
            <a:r>
              <a:rPr lang="en-US" dirty="0" err="1"/>
              <a:t>Khái</a:t>
            </a:r>
            <a:r>
              <a:rPr lang="en-US" dirty="0"/>
              <a:t> </a:t>
            </a:r>
            <a:r>
              <a:rPr lang="en-US" dirty="0" err="1"/>
              <a:t>niệm</a:t>
            </a:r>
            <a:r>
              <a:rPr lang="en-US" dirty="0"/>
              <a:t> web server</a:t>
            </a:r>
          </a:p>
          <a:p>
            <a:r>
              <a:rPr lang="en-US" dirty="0" err="1"/>
              <a:t>Giao</a:t>
            </a:r>
            <a:r>
              <a:rPr lang="en-US" dirty="0"/>
              <a:t> </a:t>
            </a:r>
            <a:r>
              <a:rPr lang="en-US" dirty="0" err="1"/>
              <a:t>thức</a:t>
            </a:r>
            <a:r>
              <a:rPr lang="en-US" dirty="0"/>
              <a:t> HTTP</a:t>
            </a:r>
          </a:p>
          <a:p>
            <a:r>
              <a:rPr lang="en-US" dirty="0" err="1"/>
              <a:t>Nguyên</a:t>
            </a:r>
            <a:r>
              <a:rPr lang="en-US" dirty="0"/>
              <a:t> </a:t>
            </a:r>
            <a:r>
              <a:rPr lang="en-US" dirty="0" err="1"/>
              <a:t>tắc</a:t>
            </a:r>
            <a:r>
              <a:rPr lang="en-US" dirty="0"/>
              <a:t> </a:t>
            </a:r>
            <a:r>
              <a:rPr lang="en-US" dirty="0" err="1"/>
              <a:t>hoạt</a:t>
            </a:r>
            <a:r>
              <a:rPr lang="en-US" dirty="0"/>
              <a:t> </a:t>
            </a:r>
            <a:r>
              <a:rPr lang="en-US" dirty="0" err="1"/>
              <a:t>động</a:t>
            </a:r>
            <a:r>
              <a:rPr lang="en-US" dirty="0"/>
              <a:t> </a:t>
            </a:r>
            <a:r>
              <a:rPr lang="en-US" dirty="0" err="1"/>
              <a:t>của</a:t>
            </a:r>
            <a:r>
              <a:rPr lang="en-US" dirty="0"/>
              <a:t> web server</a:t>
            </a:r>
          </a:p>
          <a:p>
            <a:r>
              <a:rPr lang="en-US" dirty="0" err="1"/>
              <a:t>Khái</a:t>
            </a:r>
            <a:r>
              <a:rPr lang="en-US" dirty="0"/>
              <a:t> </a:t>
            </a:r>
            <a:r>
              <a:rPr lang="en-US" dirty="0" err="1"/>
              <a:t>niệm</a:t>
            </a:r>
            <a:r>
              <a:rPr lang="en-US" dirty="0"/>
              <a:t> </a:t>
            </a:r>
            <a:r>
              <a:rPr lang="en-US" dirty="0" err="1"/>
              <a:t>đa</a:t>
            </a:r>
            <a:r>
              <a:rPr lang="en-US" dirty="0"/>
              <a:t> hosting</a:t>
            </a:r>
          </a:p>
        </p:txBody>
      </p:sp>
    </p:spTree>
    <p:extLst>
      <p:ext uri="{BB962C8B-B14F-4D97-AF65-F5344CB8AC3E}">
        <p14:creationId xmlns:p14="http://schemas.microsoft.com/office/powerpoint/2010/main" val="191260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en-US"/>
              <a:t>Nguyên tắc hoạt động của web server</a:t>
            </a:r>
          </a:p>
        </p:txBody>
      </p:sp>
      <p:pic>
        <p:nvPicPr>
          <p:cNvPr id="19459" name="Picture 2" descr="G:\huan PC\day\hoi giang\ho so bai day\pictures\nhung-dieu-nen-biet-khi-luot-web-tren-thiet-bi-di-do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2020888"/>
            <a:ext cx="1371600"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1976439" y="4629150"/>
            <a:ext cx="2047875" cy="2019300"/>
            <a:chOff x="2286000" y="4379025"/>
            <a:chExt cx="2047875" cy="2019624"/>
          </a:xfrm>
        </p:grpSpPr>
        <p:pic>
          <p:nvPicPr>
            <p:cNvPr id="19476" name="Picture 4" descr="G:\huan PC\day\hoi giang\ho so bai day\pictures\2110259_f2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807974"/>
              <a:ext cx="123825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7" name="TextBox 3"/>
            <p:cNvSpPr txBox="1">
              <a:spLocks noChangeArrowheads="1"/>
            </p:cNvSpPr>
            <p:nvPr/>
          </p:nvSpPr>
          <p:spPr bwMode="auto">
            <a:xfrm>
              <a:off x="2286000" y="4379025"/>
              <a:ext cx="2047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Web server</a:t>
              </a:r>
            </a:p>
            <a:p>
              <a:pPr eaLnBrk="1" hangingPunct="1"/>
              <a:endParaRPr lang="en-US" altLang="en-US"/>
            </a:p>
          </p:txBody>
        </p:sp>
      </p:grpSp>
      <p:grpSp>
        <p:nvGrpSpPr>
          <p:cNvPr id="7" name="Group 6"/>
          <p:cNvGrpSpPr>
            <a:grpSpLocks/>
          </p:cNvGrpSpPr>
          <p:nvPr/>
        </p:nvGrpSpPr>
        <p:grpSpPr bwMode="auto">
          <a:xfrm>
            <a:off x="8547100" y="5032376"/>
            <a:ext cx="1695450" cy="1819275"/>
            <a:chOff x="6761828" y="4572000"/>
            <a:chExt cx="1696064" cy="1819275"/>
          </a:xfrm>
        </p:grpSpPr>
        <p:pic>
          <p:nvPicPr>
            <p:cNvPr id="19474" name="Picture 4" descr="G:\huan PC\day\hoi giang\ho so bai day\pictures\2110259_f2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0735" y="4800600"/>
              <a:ext cx="123825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5" name="TextBox 5"/>
            <p:cNvSpPr txBox="1">
              <a:spLocks noChangeArrowheads="1"/>
            </p:cNvSpPr>
            <p:nvPr/>
          </p:nvSpPr>
          <p:spPr bwMode="auto">
            <a:xfrm>
              <a:off x="6761828" y="4572000"/>
              <a:ext cx="1696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DNS server</a:t>
              </a:r>
            </a:p>
          </p:txBody>
        </p:sp>
      </p:grpSp>
      <p:grpSp>
        <p:nvGrpSpPr>
          <p:cNvPr id="10" name="Group 9"/>
          <p:cNvGrpSpPr>
            <a:grpSpLocks/>
          </p:cNvGrpSpPr>
          <p:nvPr/>
        </p:nvGrpSpPr>
        <p:grpSpPr bwMode="auto">
          <a:xfrm>
            <a:off x="6781801" y="1652588"/>
            <a:ext cx="3008313" cy="2792412"/>
            <a:chOff x="5258026" y="1651819"/>
            <a:chExt cx="3007603" cy="2793852"/>
          </a:xfrm>
        </p:grpSpPr>
        <p:pic>
          <p:nvPicPr>
            <p:cNvPr id="19472" name="Picture 5" descr="G:\huan PC\day\hoi giang\ho so bai day\pictures\tải xuống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8026" y="2192872"/>
              <a:ext cx="3007603" cy="225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3" name="TextBox 8"/>
            <p:cNvSpPr txBox="1">
              <a:spLocks noChangeArrowheads="1"/>
            </p:cNvSpPr>
            <p:nvPr/>
          </p:nvSpPr>
          <p:spPr bwMode="auto">
            <a:xfrm>
              <a:off x="5917328" y="1651819"/>
              <a:ext cx="1688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t>Internet</a:t>
              </a:r>
            </a:p>
          </p:txBody>
        </p:sp>
      </p:grpSp>
      <p:grpSp>
        <p:nvGrpSpPr>
          <p:cNvPr id="19463" name="Group 11"/>
          <p:cNvGrpSpPr>
            <a:grpSpLocks/>
          </p:cNvGrpSpPr>
          <p:nvPr/>
        </p:nvGrpSpPr>
        <p:grpSpPr bwMode="auto">
          <a:xfrm>
            <a:off x="4348163" y="1447800"/>
            <a:ext cx="1371600" cy="1619250"/>
            <a:chOff x="2823394" y="1447800"/>
            <a:chExt cx="1371600" cy="1619999"/>
          </a:xfrm>
        </p:grpSpPr>
        <p:pic>
          <p:nvPicPr>
            <p:cNvPr id="19470" name="Picture 3" descr="G:\huan PC\day\hoi giang\ho so bai day\pictures\tải xuống (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394" y="1945078"/>
              <a:ext cx="1371600" cy="112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1" name="TextBox 10"/>
            <p:cNvSpPr txBox="1">
              <a:spLocks noChangeArrowheads="1"/>
            </p:cNvSpPr>
            <p:nvPr/>
          </p:nvSpPr>
          <p:spPr bwMode="auto">
            <a:xfrm>
              <a:off x="2823394" y="1447800"/>
              <a:ext cx="11390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Modem</a:t>
              </a:r>
            </a:p>
          </p:txBody>
        </p:sp>
      </p:grpSp>
      <p:pic>
        <p:nvPicPr>
          <p:cNvPr id="378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8150" y="1320801"/>
            <a:ext cx="19113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Group 14"/>
          <p:cNvGrpSpPr>
            <a:grpSpLocks/>
          </p:cNvGrpSpPr>
          <p:nvPr/>
        </p:nvGrpSpPr>
        <p:grpSpPr bwMode="auto">
          <a:xfrm>
            <a:off x="4279901" y="3614738"/>
            <a:ext cx="1273175" cy="1071562"/>
            <a:chOff x="3191560" y="3002938"/>
            <a:chExt cx="1272899" cy="1071562"/>
          </a:xfrm>
        </p:grpSpPr>
        <p:pic>
          <p:nvPicPr>
            <p:cNvPr id="19468" name="Picture 6" descr="G:\huan PC\day\hoi giang\ho so bai day\pictures\tải xuống (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2897" y="3002938"/>
              <a:ext cx="10715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TextBox 13"/>
            <p:cNvSpPr txBox="1">
              <a:spLocks noChangeArrowheads="1"/>
            </p:cNvSpPr>
            <p:nvPr/>
          </p:nvSpPr>
          <p:spPr bwMode="auto">
            <a:xfrm>
              <a:off x="3191560" y="3354053"/>
              <a:ext cx="4026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IP</a:t>
              </a:r>
            </a:p>
          </p:txBody>
        </p:sp>
      </p:grpSp>
      <p:sp>
        <p:nvSpPr>
          <p:cNvPr id="16" name="TextBox 15"/>
          <p:cNvSpPr txBox="1">
            <a:spLocks noChangeArrowheads="1"/>
          </p:cNvSpPr>
          <p:nvPr/>
        </p:nvSpPr>
        <p:spPr bwMode="auto">
          <a:xfrm>
            <a:off x="6781800" y="56388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IP : 123.30.108.39</a:t>
            </a:r>
          </a:p>
        </p:txBody>
      </p:sp>
      <p:pic>
        <p:nvPicPr>
          <p:cNvPr id="3789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189" y="5275264"/>
            <a:ext cx="2770187"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54824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0" presetClass="path" presetSubtype="0" accel="50000" decel="50000" fill="hold" nodeType="clickEffect">
                                  <p:stCondLst>
                                    <p:cond delay="0"/>
                                  </p:stCondLst>
                                  <p:childTnLst>
                                    <p:animMotion origin="layout" path="M 0 0 L 0.125 0 C 0.181 0 0.25 0.069 0.25 0.125 L 0.25 0.25 E" pathEditMode="relative" ptsTypes="">
                                      <p:cBhvr>
                                        <p:cTn id="10" dur="2000" fill="hold"/>
                                        <p:tgtEl>
                                          <p:spTgt spid="37894"/>
                                        </p:tgtEl>
                                        <p:attrNameLst>
                                          <p:attrName>ppt_x</p:attrName>
                                          <p:attrName>ppt_y</p:attrName>
                                        </p:attrNameLst>
                                      </p:cBhvr>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5"/>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50" presetClass="path" presetSubtype="0" accel="50000" decel="50000" fill="hold" nodeType="clickEffect">
                                  <p:stCondLst>
                                    <p:cond delay="0"/>
                                  </p:stCondLst>
                                  <p:childTnLst>
                                    <p:animMotion origin="layout" path="M 0.36702 0.14051 L 0.56285 0.14051 C 0.65052 0.14051 0.75868 0.23311 0.75868 0.30903 L 0.75868 0.47755 " pathEditMode="relative" rAng="0" ptsTypes="FfFF">
                                      <p:cBhvr>
                                        <p:cTn id="31" dur="2000" fill="hold"/>
                                        <p:tgtEl>
                                          <p:spTgt spid="37894"/>
                                        </p:tgtEl>
                                        <p:attrNameLst>
                                          <p:attrName>ppt_x</p:attrName>
                                          <p:attrName>ppt_y</p:attrName>
                                        </p:attrNameLst>
                                      </p:cBhvr>
                                      <p:rCtr x="19583" y="16852"/>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grpId="1" nodeType="clickEffect">
                                  <p:stCondLst>
                                    <p:cond delay="0"/>
                                  </p:stCondLst>
                                  <p:childTnLst>
                                    <p:animMotion origin="layout" path="M 0.17431 -0.12685 C 0.17535 -0.14213 0.17552 -0.15231 0.17917 -0.16574 C 0.18542 -0.22546 0.18594 -0.28263 0.16146 -0.33333 C 0.15903 -0.34537 0.15417 -0.35578 0.14844 -0.36574 C 0.14601 -0.37569 0.14063 -0.38379 0.13559 -0.39143 C 0.13264 -0.39606 0.13039 -0.40324 0.12587 -0.40439 C 0.1158 -0.40694 0.12049 -0.40555 0.11146 -0.40856 C 0.09861 -0.42037 0.08125 -0.42199 0.06615 -0.42384 C 0.05052 -0.43078 0.03403 -0.43263 0.01789 -0.43657 C -3.33333E-6 -0.44097 -0.01718 -0.44814 -0.03541 -0.45162 C -0.05364 -0.45046 -0.07239 -0.45162 -0.09027 -0.44513 C -0.11128 -0.44606 -0.13264 -0.44328 -0.15312 -0.44953 C -0.15555 -0.45023 -0.15729 -0.453 -0.15955 -0.45393 C -0.16215 -0.45509 -0.16493 -0.45532 -0.1677 -0.45601 C -0.17517 -0.45972 -0.18489 -0.46666 -0.1934 -0.46666 L -0.2 -0.48611 " pathEditMode="relative" rAng="0" ptsTypes="ffffffffffffffAA">
                                      <p:cBhvr>
                                        <p:cTn id="40" dur="2000" fill="hold"/>
                                        <p:tgtEl>
                                          <p:spTgt spid="16"/>
                                        </p:tgtEl>
                                        <p:attrNameLst>
                                          <p:attrName>ppt_x</p:attrName>
                                          <p:attrName>ppt_y</p:attrName>
                                        </p:attrNameLst>
                                      </p:cBhvr>
                                      <p:rCtr x="-18142" y="-17963"/>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0" presetClass="path" presetSubtype="0" accel="50000" decel="50000" fill="hold" grpId="2" nodeType="clickEffect">
                                  <p:stCondLst>
                                    <p:cond delay="0"/>
                                  </p:stCondLst>
                                  <p:childTnLst>
                                    <p:animMotion origin="layout" path="M -0.2 -0.48611 C -0.29358 -0.59514 -0.1283 -0.52222 -0.43038 -0.50648 C -0.48941 -0.46018 -0.44774 -0.48611 -0.55642 -0.48611 " pathEditMode="relative" rAng="0" ptsTypes="ffA">
                                      <p:cBhvr>
                                        <p:cTn id="44" dur="2000" fill="hold"/>
                                        <p:tgtEl>
                                          <p:spTgt spid="16"/>
                                        </p:tgtEl>
                                        <p:attrNameLst>
                                          <p:attrName>ppt_x</p:attrName>
                                          <p:attrName>ppt_y</p:attrName>
                                        </p:attrNameLst>
                                      </p:cBhvr>
                                      <p:rCtr x="-14236" y="-4167"/>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0" presetClass="path" presetSubtype="0" accel="50000" decel="50000" fill="hold" grpId="3" nodeType="clickEffect">
                                  <p:stCondLst>
                                    <p:cond delay="0"/>
                                  </p:stCondLst>
                                  <p:childTnLst>
                                    <p:animMotion origin="layout" path="M -0.46459 -0.48611 C -0.44913 -0.49143 -0.43351 -0.49676 -0.41771 -0.49907 C -0.40191 -0.50579 -0.37101 -0.49444 -0.3533 -0.49259 C -0.32743 -0.48449 -0.35677 -0.49305 -0.29028 -0.48842 C -0.2842 -0.48796 -0.27847 -0.48518 -0.27257 -0.48403 C -0.26025 -0.47616 -0.26858 -0.47986 -0.2467 -0.47986 L 0.071 -0.3787 L 0.0467 -0.22384 L -0.52743 -0.25393 L -0.52587 -0.1743 " pathEditMode="relative" rAng="0" ptsTypes="fffffAAAAA">
                                      <p:cBhvr>
                                        <p:cTn id="52" dur="2000" fill="hold"/>
                                        <p:tgtEl>
                                          <p:spTgt spid="16"/>
                                        </p:tgtEl>
                                        <p:attrNameLst>
                                          <p:attrName>ppt_x</p:attrName>
                                          <p:attrName>ppt_y</p:attrName>
                                        </p:attrNameLst>
                                      </p:cBhvr>
                                      <p:rCtr x="23628" y="14606"/>
                                    </p:animMotion>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3789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0" presetClass="path" presetSubtype="0" accel="50000" decel="50000" fill="hold" nodeType="clickEffect">
                                  <p:stCondLst>
                                    <p:cond delay="0"/>
                                  </p:stCondLst>
                                  <p:childTnLst>
                                    <p:animMotion origin="layout" path="M -0.12604 -0.11204 C -0.12344 -0.125 -0.12101 -0.13588 -0.11598 -0.14768 C -0.11493 -0.15023 -0.11146 -0.16065 -0.10938 -0.16319 C -0.09757 -0.17685 -0.07934 -0.18079 -0.06441 -0.1831 C -0.01441 -0.20023 0.04843 -0.18611 0.09236 -0.18542 C 0.15052 -0.17176 0.16649 -0.17569 0.24896 -0.1743 C 0.28055 -0.16342 0.31441 -0.15926 0.33732 -0.18981 C 0.33941 -0.19815 0.34357 -0.20254 0.34739 -0.20972 C 0.35017 -0.22153 0.34791 -0.21458 0.35573 -0.22986 C 0.36111 -0.24074 0.36545 -0.26134 0.36562 -0.2743 C 0.36614 -0.29653 0.36562 -0.31875 0.36562 -0.34097 L 0.08402 -0.42754 L -0.18941 -0.41204 " pathEditMode="relative" ptsTypes="ffffffffffAAA">
                                      <p:cBhvr>
                                        <p:cTn id="60" dur="2000" fill="hold"/>
                                        <p:tgtEl>
                                          <p:spTgt spid="3789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6" grpId="3"/>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a:t>
            </a:r>
            <a:r>
              <a:rPr lang="en-US" dirty="0" err="1"/>
              <a:t>Khái</a:t>
            </a:r>
            <a:r>
              <a:rPr lang="en-US" dirty="0"/>
              <a:t> </a:t>
            </a:r>
            <a:r>
              <a:rPr lang="en-US" dirty="0" err="1"/>
              <a:t>niệm</a:t>
            </a:r>
            <a:r>
              <a:rPr lang="en-US" dirty="0"/>
              <a:t> </a:t>
            </a:r>
            <a:r>
              <a:rPr lang="en-US" dirty="0" err="1"/>
              <a:t>đa</a:t>
            </a:r>
            <a:r>
              <a:rPr lang="en-US" dirty="0"/>
              <a:t> hosting</a:t>
            </a:r>
          </a:p>
        </p:txBody>
      </p:sp>
      <p:pic>
        <p:nvPicPr>
          <p:cNvPr id="4" name="web host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0800" y="1066800"/>
            <a:ext cx="7315200" cy="5486400"/>
          </a:xfrm>
        </p:spPr>
      </p:pic>
    </p:spTree>
    <p:extLst>
      <p:ext uri="{BB962C8B-B14F-4D97-AF65-F5344CB8AC3E}">
        <p14:creationId xmlns:p14="http://schemas.microsoft.com/office/powerpoint/2010/main" val="39920551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 </a:t>
            </a:r>
            <a:r>
              <a:rPr lang="en-US" dirty="0" err="1"/>
              <a:t>Cấu</a:t>
            </a:r>
            <a:r>
              <a:rPr lang="en-US" dirty="0"/>
              <a:t> </a:t>
            </a:r>
            <a:r>
              <a:rPr lang="en-US" dirty="0" err="1"/>
              <a:t>hình</a:t>
            </a:r>
            <a:r>
              <a:rPr lang="en-US" dirty="0"/>
              <a:t> web server </a:t>
            </a:r>
            <a:r>
              <a:rPr lang="en-US" dirty="0" err="1"/>
              <a:t>trên</a:t>
            </a:r>
            <a:r>
              <a:rPr lang="en-US" dirty="0"/>
              <a:t> CentOS 7</a:t>
            </a:r>
          </a:p>
        </p:txBody>
      </p:sp>
      <p:sp>
        <p:nvSpPr>
          <p:cNvPr id="3" name="Content Placeholder 2"/>
          <p:cNvSpPr>
            <a:spLocks noGrp="1"/>
          </p:cNvSpPr>
          <p:nvPr>
            <p:ph idx="1"/>
          </p:nvPr>
        </p:nvSpPr>
        <p:spPr/>
        <p:txBody>
          <a:bodyPr/>
          <a:lstStyle/>
          <a:p>
            <a:r>
              <a:rPr lang="en-US" dirty="0" err="1"/>
              <a:t>Cấu</a:t>
            </a:r>
            <a:r>
              <a:rPr lang="en-US" dirty="0"/>
              <a:t> </a:t>
            </a:r>
            <a:r>
              <a:rPr lang="en-US" dirty="0" err="1"/>
              <a:t>hình</a:t>
            </a:r>
            <a:r>
              <a:rPr lang="en-US" dirty="0"/>
              <a:t> DNS server.</a:t>
            </a:r>
          </a:p>
          <a:p>
            <a:r>
              <a:rPr lang="en-US" dirty="0" err="1"/>
              <a:t>Cài</a:t>
            </a:r>
            <a:r>
              <a:rPr lang="en-US" dirty="0"/>
              <a:t> </a:t>
            </a:r>
            <a:r>
              <a:rPr lang="en-US" dirty="0" err="1"/>
              <a:t>đặt</a:t>
            </a:r>
            <a:r>
              <a:rPr lang="en-US" dirty="0"/>
              <a:t> Apache</a:t>
            </a:r>
          </a:p>
          <a:p>
            <a:r>
              <a:rPr lang="en-US" dirty="0" err="1"/>
              <a:t>Cấu</a:t>
            </a:r>
            <a:r>
              <a:rPr lang="en-US" dirty="0"/>
              <a:t> </a:t>
            </a:r>
            <a:r>
              <a:rPr lang="en-US" dirty="0" err="1"/>
              <a:t>hình</a:t>
            </a:r>
            <a:r>
              <a:rPr lang="en-US" dirty="0"/>
              <a:t> Apache</a:t>
            </a:r>
          </a:p>
        </p:txBody>
      </p:sp>
    </p:spTree>
    <p:extLst>
      <p:ext uri="{BB962C8B-B14F-4D97-AF65-F5344CB8AC3E}">
        <p14:creationId xmlns:p14="http://schemas.microsoft.com/office/powerpoint/2010/main" val="2191132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 </a:t>
            </a:r>
            <a:r>
              <a:rPr lang="en-US" dirty="0" err="1"/>
              <a:t>Cấu</a:t>
            </a:r>
            <a:r>
              <a:rPr lang="en-US" dirty="0"/>
              <a:t> </a:t>
            </a:r>
            <a:r>
              <a:rPr lang="en-US" dirty="0" err="1"/>
              <a:t>hình</a:t>
            </a:r>
            <a:r>
              <a:rPr lang="en-US" dirty="0"/>
              <a:t> web server </a:t>
            </a:r>
            <a:r>
              <a:rPr lang="en-US" dirty="0" err="1"/>
              <a:t>trên</a:t>
            </a:r>
            <a:r>
              <a:rPr lang="en-US" dirty="0"/>
              <a:t> windows server 2012</a:t>
            </a:r>
          </a:p>
        </p:txBody>
      </p:sp>
      <p:sp>
        <p:nvSpPr>
          <p:cNvPr id="3" name="Content Placeholder 2"/>
          <p:cNvSpPr>
            <a:spLocks noGrp="1"/>
          </p:cNvSpPr>
          <p:nvPr>
            <p:ph idx="1"/>
          </p:nvPr>
        </p:nvSpPr>
        <p:spPr/>
        <p:txBody>
          <a:bodyPr/>
          <a:lstStyle/>
          <a:p>
            <a:r>
              <a:rPr lang="en-US" dirty="0" err="1"/>
              <a:t>Cấu</a:t>
            </a:r>
            <a:r>
              <a:rPr lang="en-US" dirty="0"/>
              <a:t> </a:t>
            </a:r>
            <a:r>
              <a:rPr lang="en-US" dirty="0" err="1"/>
              <a:t>hình</a:t>
            </a:r>
            <a:r>
              <a:rPr lang="en-US" dirty="0"/>
              <a:t> DNS</a:t>
            </a:r>
          </a:p>
          <a:p>
            <a:r>
              <a:rPr lang="en-US" dirty="0" err="1"/>
              <a:t>Cài</a:t>
            </a:r>
            <a:r>
              <a:rPr lang="en-US" dirty="0"/>
              <a:t> </a:t>
            </a:r>
            <a:r>
              <a:rPr lang="en-US" dirty="0" err="1"/>
              <a:t>đặt</a:t>
            </a:r>
            <a:r>
              <a:rPr lang="en-US" dirty="0"/>
              <a:t> IIS</a:t>
            </a:r>
          </a:p>
          <a:p>
            <a:r>
              <a:rPr lang="en-US" dirty="0" err="1"/>
              <a:t>Cấu</a:t>
            </a:r>
            <a:r>
              <a:rPr lang="en-US" dirty="0"/>
              <a:t> </a:t>
            </a:r>
            <a:r>
              <a:rPr lang="en-US" dirty="0" err="1"/>
              <a:t>hình</a:t>
            </a:r>
            <a:r>
              <a:rPr lang="en-US" dirty="0"/>
              <a:t> IIS</a:t>
            </a:r>
          </a:p>
        </p:txBody>
      </p:sp>
    </p:spTree>
    <p:extLst>
      <p:ext uri="{BB962C8B-B14F-4D97-AF65-F5344CB8AC3E}">
        <p14:creationId xmlns:p14="http://schemas.microsoft.com/office/powerpoint/2010/main" val="195225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ltLang="en-US" dirty="0"/>
              <a:t>I. </a:t>
            </a:r>
            <a:r>
              <a:rPr lang="en-US" altLang="en-US" dirty="0" err="1"/>
              <a:t>Khái</a:t>
            </a:r>
            <a:r>
              <a:rPr lang="en-US" altLang="en-US" dirty="0"/>
              <a:t> </a:t>
            </a:r>
            <a:r>
              <a:rPr lang="en-US" altLang="en-US" dirty="0" err="1"/>
              <a:t>niệm</a:t>
            </a:r>
            <a:r>
              <a:rPr lang="en-US" altLang="en-US" dirty="0"/>
              <a:t> web server</a:t>
            </a:r>
          </a:p>
        </p:txBody>
      </p:sp>
      <p:sp>
        <p:nvSpPr>
          <p:cNvPr id="4099" name="Content Placeholder 2"/>
          <p:cNvSpPr>
            <a:spLocks noGrp="1"/>
          </p:cNvSpPr>
          <p:nvPr>
            <p:ph idx="1"/>
          </p:nvPr>
        </p:nvSpPr>
        <p:spPr/>
        <p:txBody>
          <a:bodyPr/>
          <a:lstStyle/>
          <a:p>
            <a:pPr algn="just" eaLnBrk="1" hangingPunct="1"/>
            <a:r>
              <a:rPr lang="vi-VN" altLang="en-US" dirty="0"/>
              <a:t>Web Server là máy chủ có dung lượng lớn, tốc độ cao, được dùng để lưu trữ thông tin như một ngân hàng dữ liệu, chứa những website đã được thiết kế cùng với những thông tin liên quan khác. (các mã Script, các chương trình, và các file Multimedia)</a:t>
            </a:r>
            <a:endParaRPr lang="en-US" altLang="en-US" dirty="0"/>
          </a:p>
          <a:p>
            <a:pPr algn="just" eaLnBrk="1" hangingPunct="1"/>
            <a:r>
              <a:rPr lang="vi-VN" altLang="en-US" dirty="0"/>
              <a:t>Web Server có khả năng gửi đến máy khách những trang Web thông qua môi trường Internet (hoặc Intranet) qua giao thức HTTP - giao thức được thiết kế để gửi các file đến trình duyệt Web (Web Browser), và các giao thức khác.</a:t>
            </a:r>
            <a:endParaRPr lang="en-US" altLang="en-US" dirty="0"/>
          </a:p>
        </p:txBody>
      </p:sp>
    </p:spTree>
    <p:extLst>
      <p:ext uri="{BB962C8B-B14F-4D97-AF65-F5344CB8AC3E}">
        <p14:creationId xmlns:p14="http://schemas.microsoft.com/office/powerpoint/2010/main" val="215514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I. </a:t>
            </a:r>
            <a:r>
              <a:rPr lang="en-US" altLang="en-US" dirty="0" err="1"/>
              <a:t>Khái</a:t>
            </a:r>
            <a:r>
              <a:rPr lang="en-US" altLang="en-US" dirty="0"/>
              <a:t> </a:t>
            </a:r>
            <a:r>
              <a:rPr lang="en-US" altLang="en-US" dirty="0" err="1"/>
              <a:t>niệm</a:t>
            </a:r>
            <a:r>
              <a:rPr lang="en-US" altLang="en-US" dirty="0"/>
              <a:t> web server</a:t>
            </a:r>
          </a:p>
        </p:txBody>
      </p:sp>
      <p:sp>
        <p:nvSpPr>
          <p:cNvPr id="5123" name="Content Placeholder 2"/>
          <p:cNvSpPr>
            <a:spLocks noGrp="1"/>
          </p:cNvSpPr>
          <p:nvPr>
            <p:ph idx="1"/>
          </p:nvPr>
        </p:nvSpPr>
        <p:spPr/>
        <p:txBody>
          <a:bodyPr/>
          <a:lstStyle/>
          <a:p>
            <a:pPr algn="just" eaLnBrk="1" hangingPunct="1"/>
            <a:r>
              <a:rPr lang="vi-VN" altLang="en-US" dirty="0"/>
              <a:t>Tất cả các Web Server đều có một địa chỉ IP (IP Address) hoặc cũng có thể có một Domain Name.</a:t>
            </a:r>
            <a:r>
              <a:rPr lang="en-US" altLang="en-US" dirty="0"/>
              <a:t> </a:t>
            </a:r>
            <a:r>
              <a:rPr lang="vi-VN" altLang="en-US" dirty="0"/>
              <a:t>Web Server Software còn có thể được tích hợp với CSDL</a:t>
            </a:r>
            <a:r>
              <a:rPr lang="en-US" altLang="en-US" dirty="0"/>
              <a:t> (</a:t>
            </a:r>
            <a:r>
              <a:rPr lang="vi-VN" altLang="en-US" dirty="0"/>
              <a:t>Database), hay điều khiển việc kết nối vào CSDL để có thể truy cập và kết xuất thông tin từ CSDL lên các trang Web và truyền tải chúng đến người dùng.</a:t>
            </a:r>
            <a:endParaRPr lang="en-US" altLang="en-US" dirty="0"/>
          </a:p>
          <a:p>
            <a:pPr algn="just" eaLnBrk="1" hangingPunct="1"/>
            <a:r>
              <a:rPr lang="vi-VN" altLang="en-US" dirty="0"/>
              <a:t>Server phải hoạt động liên tục 24/24 giờ, 7 ngày một tuần và 365 ngày một năm, để phục vụ cho việc cung cấp thông tin trực tuyến. Vị trí đặt server đóng vai trò quan trọng trong chất lượng và tốc độ lưu chuyển thông tin từ server và máy tính truy cập.</a:t>
            </a:r>
            <a:endParaRPr lang="en-US" altLang="en-US" dirty="0"/>
          </a:p>
        </p:txBody>
      </p:sp>
    </p:spTree>
    <p:extLst>
      <p:ext uri="{BB962C8B-B14F-4D97-AF65-F5344CB8AC3E}">
        <p14:creationId xmlns:p14="http://schemas.microsoft.com/office/powerpoint/2010/main" val="359896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ltLang="en-US" dirty="0"/>
              <a:t>II. </a:t>
            </a:r>
            <a:r>
              <a:rPr lang="en-US" altLang="en-US" dirty="0" err="1"/>
              <a:t>Giao</a:t>
            </a:r>
            <a:r>
              <a:rPr lang="en-US" altLang="en-US" dirty="0"/>
              <a:t> </a:t>
            </a:r>
            <a:r>
              <a:rPr lang="en-US" altLang="en-US" dirty="0" err="1"/>
              <a:t>thức</a:t>
            </a:r>
            <a:r>
              <a:rPr lang="en-US" altLang="en-US" dirty="0"/>
              <a:t> HTTP</a:t>
            </a:r>
          </a:p>
        </p:txBody>
      </p:sp>
      <p:sp>
        <p:nvSpPr>
          <p:cNvPr id="6147" name="Content Placeholder 2"/>
          <p:cNvSpPr>
            <a:spLocks noGrp="1"/>
          </p:cNvSpPr>
          <p:nvPr>
            <p:ph idx="1"/>
          </p:nvPr>
        </p:nvSpPr>
        <p:spPr/>
        <p:txBody>
          <a:bodyPr/>
          <a:lstStyle/>
          <a:p>
            <a:pPr algn="just" eaLnBrk="1" hangingPunct="1"/>
            <a:r>
              <a:rPr lang="en-US" altLang="en-US" b="1"/>
              <a:t>HTTP </a:t>
            </a:r>
            <a:r>
              <a:rPr lang="en-US" altLang="en-US"/>
              <a:t>là một giao thức cho phép </a:t>
            </a:r>
            <a:r>
              <a:rPr lang="en-US" altLang="en-US" b="1"/>
              <a:t>Web Browser </a:t>
            </a:r>
            <a:r>
              <a:rPr lang="en-US" altLang="en-US"/>
              <a:t>và </a:t>
            </a:r>
            <a:r>
              <a:rPr lang="en-US" altLang="en-US" b="1"/>
              <a:t>Web Server </a:t>
            </a:r>
            <a:r>
              <a:rPr lang="en-US" altLang="en-US"/>
              <a:t>có thể giao tiếp với nhau. </a:t>
            </a:r>
            <a:r>
              <a:rPr lang="en-US" altLang="en-US" b="1"/>
              <a:t>HTTP </a:t>
            </a:r>
            <a:r>
              <a:rPr lang="en-US" altLang="en-US"/>
              <a:t>bắt </a:t>
            </a:r>
            <a:r>
              <a:rPr lang="vi-VN" altLang="en-US"/>
              <a:t>đầu là 1 giao thức đơn giản giống như với các giao thức chuẩn khác trên </a:t>
            </a:r>
            <a:r>
              <a:rPr lang="en-US" altLang="en-US"/>
              <a:t> I</a:t>
            </a:r>
            <a:r>
              <a:rPr lang="vi-VN" altLang="en-US" b="1"/>
              <a:t>nternet</a:t>
            </a:r>
            <a:r>
              <a:rPr lang="vi-VN" altLang="en-US"/>
              <a:t>, thông tin điều khiển</a:t>
            </a:r>
            <a:r>
              <a:rPr lang="en-US" altLang="en-US"/>
              <a:t> </a:t>
            </a:r>
            <a:r>
              <a:rPr lang="vi-VN" altLang="en-US"/>
              <a:t>được truyền dưới dạng văn bản thô thông qua kết nối </a:t>
            </a:r>
            <a:r>
              <a:rPr lang="vi-VN" altLang="en-US" b="1"/>
              <a:t>TCP</a:t>
            </a:r>
            <a:r>
              <a:rPr lang="vi-VN" altLang="en-US"/>
              <a:t>. Do đó, kết nối </a:t>
            </a:r>
            <a:r>
              <a:rPr lang="vi-VN" altLang="en-US" b="1"/>
              <a:t>HTTP </a:t>
            </a:r>
            <a:r>
              <a:rPr lang="vi-VN" altLang="en-US"/>
              <a:t>có thể thay thế bằng</a:t>
            </a:r>
            <a:r>
              <a:rPr lang="en-US" altLang="en-US"/>
              <a:t> cách dùng lệnh </a:t>
            </a:r>
            <a:r>
              <a:rPr lang="en-US" altLang="en-US" b="1"/>
              <a:t>telnet </a:t>
            </a:r>
            <a:r>
              <a:rPr lang="en-US" altLang="en-US"/>
              <a:t>chuẩn.</a:t>
            </a:r>
          </a:p>
        </p:txBody>
      </p:sp>
    </p:spTree>
    <p:extLst>
      <p:ext uri="{BB962C8B-B14F-4D97-AF65-F5344CB8AC3E}">
        <p14:creationId xmlns:p14="http://schemas.microsoft.com/office/powerpoint/2010/main" val="87075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dirty="0"/>
              <a:t>II. </a:t>
            </a:r>
            <a:r>
              <a:rPr lang="en-US" altLang="en-US" dirty="0" err="1"/>
              <a:t>Giao</a:t>
            </a:r>
            <a:r>
              <a:rPr lang="en-US" altLang="en-US" dirty="0"/>
              <a:t> </a:t>
            </a:r>
            <a:r>
              <a:rPr lang="en-US" altLang="en-US" dirty="0" err="1"/>
              <a:t>thức</a:t>
            </a:r>
            <a:r>
              <a:rPr lang="en-US" altLang="en-US" dirty="0"/>
              <a:t> HTTP</a:t>
            </a:r>
          </a:p>
        </p:txBody>
      </p:sp>
      <p:sp>
        <p:nvSpPr>
          <p:cNvPr id="7171" name="Content Placeholder 2"/>
          <p:cNvSpPr>
            <a:spLocks noGrp="1"/>
          </p:cNvSpPr>
          <p:nvPr>
            <p:ph idx="1"/>
          </p:nvPr>
        </p:nvSpPr>
        <p:spPr/>
        <p:txBody>
          <a:bodyPr/>
          <a:lstStyle/>
          <a:p>
            <a:pPr algn="just" eaLnBrk="1" hangingPunct="1"/>
            <a:r>
              <a:rPr lang="vi-VN" altLang="en-US"/>
              <a:t>Giao thức đơn giản yêu-cầu/đáp-ứng (</a:t>
            </a:r>
            <a:r>
              <a:rPr lang="vi-VN" altLang="en-US" b="1"/>
              <a:t>request/response</a:t>
            </a:r>
            <a:r>
              <a:rPr lang="vi-VN" altLang="en-US"/>
              <a:t>) này đã phát triển nhanh chóng và được định</a:t>
            </a:r>
            <a:r>
              <a:rPr lang="en-US" altLang="en-US"/>
              <a:t> </a:t>
            </a:r>
            <a:r>
              <a:rPr lang="vi-VN" altLang="en-US"/>
              <a:t>nghĩa lại thành một giao thức phức tạp (phiên bản hiện tại HTTP/1.1) . Một trong các thay đổi lớn nhất</a:t>
            </a:r>
            <a:r>
              <a:rPr lang="en-US" altLang="en-US"/>
              <a:t> trong </a:t>
            </a:r>
            <a:r>
              <a:rPr lang="en-US" altLang="en-US" b="1"/>
              <a:t>HTTP/1.1 </a:t>
            </a:r>
            <a:r>
              <a:rPr lang="en-US" altLang="en-US"/>
              <a:t>là nó hỗ trợ kết nối lâu dài (</a:t>
            </a:r>
            <a:r>
              <a:rPr lang="en-US" altLang="en-US" b="1"/>
              <a:t>persistent connection</a:t>
            </a:r>
            <a:r>
              <a:rPr lang="en-US" altLang="en-US"/>
              <a:t>).</a:t>
            </a:r>
          </a:p>
        </p:txBody>
      </p:sp>
    </p:spTree>
    <p:extLst>
      <p:ext uri="{BB962C8B-B14F-4D97-AF65-F5344CB8AC3E}">
        <p14:creationId xmlns:p14="http://schemas.microsoft.com/office/powerpoint/2010/main" val="178661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II. </a:t>
            </a:r>
            <a:r>
              <a:rPr lang="en-US" altLang="en-US" dirty="0" err="1"/>
              <a:t>Giao</a:t>
            </a:r>
            <a:r>
              <a:rPr lang="en-US" altLang="en-US" dirty="0"/>
              <a:t> </a:t>
            </a:r>
            <a:r>
              <a:rPr lang="en-US" altLang="en-US" dirty="0" err="1"/>
              <a:t>thức</a:t>
            </a:r>
            <a:r>
              <a:rPr lang="en-US" altLang="en-US" dirty="0"/>
              <a:t> HTTP</a:t>
            </a:r>
          </a:p>
        </p:txBody>
      </p:sp>
      <p:sp>
        <p:nvSpPr>
          <p:cNvPr id="8195" name="Content Placeholder 2"/>
          <p:cNvSpPr>
            <a:spLocks noGrp="1"/>
          </p:cNvSpPr>
          <p:nvPr>
            <p:ph idx="1"/>
          </p:nvPr>
        </p:nvSpPr>
        <p:spPr/>
        <p:txBody>
          <a:bodyPr/>
          <a:lstStyle/>
          <a:p>
            <a:pPr algn="just" eaLnBrk="1" hangingPunct="1"/>
            <a:r>
              <a:rPr lang="vi-VN" altLang="en-US"/>
              <a:t>Trong </a:t>
            </a:r>
            <a:r>
              <a:rPr lang="vi-VN" altLang="en-US" b="1"/>
              <a:t>HTTP/1.0</a:t>
            </a:r>
            <a:r>
              <a:rPr lang="vi-VN" altLang="en-US"/>
              <a:t>, một kết nối phải được thiết lập đến </a:t>
            </a:r>
            <a:r>
              <a:rPr lang="vi-VN" altLang="en-US" b="1"/>
              <a:t>Server </a:t>
            </a:r>
            <a:r>
              <a:rPr lang="vi-VN" altLang="en-US"/>
              <a:t>cho mỗi đối tượng mà </a:t>
            </a:r>
            <a:r>
              <a:rPr lang="vi-VN" altLang="en-US" b="1"/>
              <a:t>Browser </a:t>
            </a:r>
            <a:r>
              <a:rPr lang="vi-VN" altLang="en-US"/>
              <a:t>muốn</a:t>
            </a:r>
            <a:r>
              <a:rPr lang="en-US" altLang="en-US"/>
              <a:t> </a:t>
            </a:r>
            <a:r>
              <a:rPr lang="vi-VN" altLang="en-US" b="1"/>
              <a:t>download</a:t>
            </a:r>
            <a:r>
              <a:rPr lang="vi-VN" altLang="en-US"/>
              <a:t>. Nhiều trang Web có rất nhiều hình ảnh, ngoài việc tải trang </a:t>
            </a:r>
            <a:r>
              <a:rPr lang="vi-VN" altLang="en-US" b="1"/>
              <a:t>HTML </a:t>
            </a:r>
            <a:r>
              <a:rPr lang="vi-VN" altLang="en-US"/>
              <a:t>cơ bản, </a:t>
            </a:r>
            <a:r>
              <a:rPr lang="vi-VN" altLang="en-US" b="1"/>
              <a:t>Browser </a:t>
            </a:r>
            <a:r>
              <a:rPr lang="vi-VN" altLang="en-US"/>
              <a:t>phải</a:t>
            </a:r>
            <a:r>
              <a:rPr lang="en-US" altLang="en-US"/>
              <a:t> </a:t>
            </a:r>
            <a:r>
              <a:rPr lang="vi-VN" altLang="en-US"/>
              <a:t>lấy về một số lượng hình ảnh. Nhiều cái trong chúng thường là nhỏ hoặc chỉ đơn thuần là để trang trí</a:t>
            </a:r>
            <a:r>
              <a:rPr lang="en-US" altLang="en-US"/>
              <a:t> cho phần còn lại của trang </a:t>
            </a:r>
            <a:r>
              <a:rPr lang="en-US" altLang="en-US" b="1"/>
              <a:t>HTML</a:t>
            </a:r>
            <a:r>
              <a:rPr lang="en-US" altLang="en-US"/>
              <a:t>.</a:t>
            </a:r>
          </a:p>
        </p:txBody>
      </p:sp>
    </p:spTree>
    <p:extLst>
      <p:ext uri="{BB962C8B-B14F-4D97-AF65-F5344CB8AC3E}">
        <p14:creationId xmlns:p14="http://schemas.microsoft.com/office/powerpoint/2010/main" val="1001032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dirty="0"/>
              <a:t>III. </a:t>
            </a:r>
            <a:r>
              <a:rPr lang="en-US" altLang="en-US" dirty="0" err="1"/>
              <a:t>Nguyên</a:t>
            </a:r>
            <a:r>
              <a:rPr lang="en-US" altLang="en-US" dirty="0"/>
              <a:t> </a:t>
            </a:r>
            <a:r>
              <a:rPr lang="en-US" altLang="en-US" dirty="0" err="1"/>
              <a:t>tắc</a:t>
            </a:r>
            <a:r>
              <a:rPr lang="en-US" altLang="en-US" dirty="0"/>
              <a:t> </a:t>
            </a:r>
            <a:r>
              <a:rPr lang="en-US" altLang="en-US" dirty="0" err="1"/>
              <a:t>hoạt</a:t>
            </a:r>
            <a:r>
              <a:rPr lang="en-US" altLang="en-US" dirty="0"/>
              <a:t> </a:t>
            </a:r>
            <a:r>
              <a:rPr lang="en-US" altLang="en-US" dirty="0" err="1"/>
              <a:t>động</a:t>
            </a:r>
            <a:r>
              <a:rPr lang="en-US" altLang="en-US" dirty="0"/>
              <a:t> </a:t>
            </a:r>
            <a:r>
              <a:rPr lang="en-US" altLang="en-US" dirty="0" err="1"/>
              <a:t>của</a:t>
            </a:r>
            <a:r>
              <a:rPr lang="en-US" altLang="en-US" dirty="0"/>
              <a:t> web server</a:t>
            </a:r>
          </a:p>
        </p:txBody>
      </p:sp>
      <p:sp>
        <p:nvSpPr>
          <p:cNvPr id="5123" name="Content Placeholder 2"/>
          <p:cNvSpPr>
            <a:spLocks noGrp="1"/>
          </p:cNvSpPr>
          <p:nvPr>
            <p:ph idx="1"/>
          </p:nvPr>
        </p:nvSpPr>
        <p:spPr/>
        <p:txBody>
          <a:bodyPr/>
          <a:lstStyle/>
          <a:p>
            <a:pPr algn="just" eaLnBrk="1" hangingPunct="1">
              <a:buFont typeface="Arial" charset="0"/>
              <a:buChar char="•"/>
              <a:defRPr/>
            </a:pPr>
            <a:r>
              <a:rPr lang="en-US" dirty="0"/>
              <a:t>Web Server </a:t>
            </a:r>
            <a:r>
              <a:rPr lang="vi-VN" dirty="0"/>
              <a:t>nhận 1 yêu cầu từ Web </a:t>
            </a:r>
            <a:r>
              <a:rPr lang="en-US" dirty="0"/>
              <a:t>B</a:t>
            </a:r>
            <a:r>
              <a:rPr lang="vi-VN" dirty="0"/>
              <a:t>rowser, sẽ ánh xạ đường dẫn URL </a:t>
            </a:r>
            <a:endParaRPr lang="en-US" dirty="0"/>
          </a:p>
          <a:p>
            <a:pPr marL="0" indent="0" algn="just">
              <a:buNone/>
              <a:defRPr/>
            </a:pPr>
            <a:r>
              <a:rPr lang="vi-VN" dirty="0"/>
              <a:t>(ví dụ:</a:t>
            </a:r>
            <a:r>
              <a:rPr lang="en-US" dirty="0"/>
              <a:t> http://www.hcmuns.edu.vn/index.html) </a:t>
            </a:r>
            <a:r>
              <a:rPr lang="en-US" dirty="0" err="1"/>
              <a:t>thành</a:t>
            </a:r>
            <a:r>
              <a:rPr lang="en-US" dirty="0"/>
              <a:t> </a:t>
            </a:r>
            <a:r>
              <a:rPr lang="en-US" dirty="0" err="1"/>
              <a:t>một</a:t>
            </a:r>
            <a:r>
              <a:rPr lang="en-US" dirty="0"/>
              <a:t> </a:t>
            </a:r>
            <a:r>
              <a:rPr lang="en-US" dirty="0" err="1"/>
              <a:t>tập</a:t>
            </a:r>
            <a:r>
              <a:rPr lang="en-US" dirty="0"/>
              <a:t> tin </a:t>
            </a:r>
            <a:r>
              <a:rPr lang="en-US" dirty="0" err="1"/>
              <a:t>cục</a:t>
            </a:r>
            <a:r>
              <a:rPr lang="en-US" dirty="0"/>
              <a:t> </a:t>
            </a:r>
            <a:r>
              <a:rPr lang="en-US" dirty="0" err="1"/>
              <a:t>bộ</a:t>
            </a:r>
            <a:r>
              <a:rPr lang="en-US" dirty="0"/>
              <a:t> </a:t>
            </a:r>
            <a:r>
              <a:rPr lang="en-US" dirty="0" err="1"/>
              <a:t>trên</a:t>
            </a:r>
            <a:r>
              <a:rPr lang="en-US" dirty="0"/>
              <a:t> </a:t>
            </a:r>
            <a:r>
              <a:rPr lang="en-US" dirty="0" err="1"/>
              <a:t>máy</a:t>
            </a:r>
            <a:r>
              <a:rPr lang="en-US" dirty="0"/>
              <a:t> Web Server.</a:t>
            </a:r>
          </a:p>
          <a:p>
            <a:pPr algn="just" eaLnBrk="1" hangingPunct="1">
              <a:buFont typeface="Arial" charset="0"/>
              <a:buChar char="•"/>
              <a:defRPr/>
            </a:pPr>
            <a:r>
              <a:rPr lang="vi-VN" dirty="0"/>
              <a:t>Máy chủ sau đó sẽ nạp tập tin này từ đĩa và gởi tập tin đó qua mạng đến Web Browser của người</a:t>
            </a:r>
            <a:r>
              <a:rPr lang="en-US" dirty="0"/>
              <a:t> </a:t>
            </a:r>
            <a:r>
              <a:rPr lang="vi-VN" dirty="0"/>
              <a:t>dùng. Web Browser và Web Server sử dụng giao thức HTTP trong quá trình trao đổi dữ liệu.</a:t>
            </a:r>
            <a:endParaRPr lang="en-US" dirty="0"/>
          </a:p>
        </p:txBody>
      </p:sp>
    </p:spTree>
    <p:extLst>
      <p:ext uri="{BB962C8B-B14F-4D97-AF65-F5344CB8AC3E}">
        <p14:creationId xmlns:p14="http://schemas.microsoft.com/office/powerpoint/2010/main" val="700350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endParaRPr lang="en-US" altLang="en-US"/>
          </a:p>
        </p:txBody>
      </p:sp>
      <p:pic>
        <p:nvPicPr>
          <p:cNvPr id="1024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1371601"/>
            <a:ext cx="6858000" cy="4538663"/>
          </a:xfrm>
        </p:spPr>
      </p:pic>
    </p:spTree>
    <p:extLst>
      <p:ext uri="{BB962C8B-B14F-4D97-AF65-F5344CB8AC3E}">
        <p14:creationId xmlns:p14="http://schemas.microsoft.com/office/powerpoint/2010/main" val="2780987876"/>
      </p:ext>
    </p:extLst>
  </p:cSld>
  <p:clrMapOvr>
    <a:masterClrMapping/>
  </p:clrMapOvr>
</p:sld>
</file>

<file path=ppt/theme/theme1.xml><?xml version="1.0" encoding="utf-8"?>
<a:theme xmlns:a="http://schemas.openxmlformats.org/drawingml/2006/main" name="Theme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DE5B4DEA-E558-41A6-A383-0016FB3C2CE0}" vid="{7843DDF4-6A9C-45B1-AD7A-26D4299BB861}"/>
    </a:ext>
  </a:extLst>
</a:theme>
</file>

<file path=docProps/app.xml><?xml version="1.0" encoding="utf-8"?>
<Properties xmlns="http://schemas.openxmlformats.org/officeDocument/2006/extended-properties" xmlns:vt="http://schemas.openxmlformats.org/officeDocument/2006/docPropsVTypes">
  <Template>Theme1</Template>
  <TotalTime>0</TotalTime>
  <Words>1262</Words>
  <Application>Microsoft Office PowerPoint</Application>
  <PresentationFormat>Widescreen</PresentationFormat>
  <Paragraphs>67</Paragraphs>
  <Slides>23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Times New Roman</vt:lpstr>
      <vt:lpstr>Wingdings</vt:lpstr>
      <vt:lpstr>Theme1</vt:lpstr>
      <vt:lpstr>CHƯƠNG 5: WEB SERVER</vt:lpstr>
      <vt:lpstr>NỘI DUNG</vt:lpstr>
      <vt:lpstr>I. Khái niệm web server</vt:lpstr>
      <vt:lpstr>I. Khái niệm web server</vt:lpstr>
      <vt:lpstr>II. Giao thức HTTP</vt:lpstr>
      <vt:lpstr>II. Giao thức HTTP</vt:lpstr>
      <vt:lpstr>II. Giao thức HTTP</vt:lpstr>
      <vt:lpstr>III. Nguyên tắc hoạt động của web server</vt:lpstr>
      <vt:lpstr>PowerPoint Presentation</vt:lpstr>
      <vt:lpstr>III. Nguyên tắc hoạt động của web server</vt:lpstr>
      <vt:lpstr>III.1 Cơ chế nhận kết nối</vt:lpstr>
      <vt:lpstr>III.1 Cơ chế nhận kết nối</vt:lpstr>
      <vt:lpstr>III.1 Cơ chế nhận kết nối</vt:lpstr>
      <vt:lpstr>III.1 Cơ chế nhận kết nối</vt:lpstr>
      <vt:lpstr>III.2 Web Client</vt:lpstr>
      <vt:lpstr>III.3 Web động</vt:lpstr>
      <vt:lpstr>III.3 Web động</vt:lpstr>
      <vt:lpstr>III.3 Web động</vt:lpstr>
      <vt:lpstr>PowerPoint Presentation</vt:lpstr>
      <vt:lpstr>Nguyên tắc hoạt động của web server</vt:lpstr>
      <vt:lpstr>IV. Khái niệm đa hosting</vt:lpstr>
      <vt:lpstr>V. Cấu hình web server trên CentOS 7</vt:lpstr>
      <vt:lpstr>VI. Cấu hình web server trên windows server 2012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5: WEB SERVER</dc:title>
  <dc:creator>huanluongminh@gmail.com</dc:creator>
  <cp:lastModifiedBy>huan luong</cp:lastModifiedBy>
  <cp:revision>3</cp:revision>
  <dcterms:created xsi:type="dcterms:W3CDTF">2018-06-14T07:15:54Z</dcterms:created>
  <dcterms:modified xsi:type="dcterms:W3CDTF">2018-10-31T14:43:03Z</dcterms:modified>
</cp:coreProperties>
</file>